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D98A-D966-41FA-A638-64AE678AF3FF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98917-E5E1-42EB-AEE2-09A3FBBC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C1838-96A3-4422-B913-D80E8F2EF88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8517283-6F20-4B67-8C88-11702CD6BE4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1029" name="Picture 19" descr="EnergyDays2_CoverBG_NoTex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-152400"/>
            <a:ext cx="9404350" cy="7053263"/>
          </a:xfrm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"/>
            <a:ext cx="21336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2514600" y="252626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grid planning </a:t>
            </a:r>
          </a:p>
        </p:txBody>
      </p: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3810001"/>
            <a:ext cx="1957268" cy="1523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3276600"/>
            <a:ext cx="1600200" cy="1065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581400"/>
            <a:ext cx="2085091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048000"/>
            <a:ext cx="1219200" cy="811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7" name="TextBox 15"/>
          <p:cNvSpPr txBox="1">
            <a:spLocks noChangeArrowheads="1"/>
          </p:cNvSpPr>
          <p:nvPr/>
        </p:nvSpPr>
        <p:spPr bwMode="auto">
          <a:xfrm>
            <a:off x="1752600" y="54864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grid control</a:t>
            </a:r>
          </a:p>
        </p:txBody>
      </p:sp>
      <p:sp>
        <p:nvSpPr>
          <p:cNvPr id="1039" name="TextBox 18"/>
          <p:cNvSpPr txBox="1">
            <a:spLocks noChangeArrowheads="1"/>
          </p:cNvSpPr>
          <p:nvPr/>
        </p:nvSpPr>
        <p:spPr bwMode="auto">
          <a:xfrm>
            <a:off x="7772400" y="44196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grid stability</a:t>
            </a:r>
          </a:p>
        </p:txBody>
      </p:sp>
      <p:pic>
        <p:nvPicPr>
          <p:cNvPr id="104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1295400"/>
            <a:ext cx="122713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42" name="TextBox 21"/>
          <p:cNvSpPr txBox="1">
            <a:spLocks noChangeArrowheads="1"/>
          </p:cNvSpPr>
          <p:nvPr/>
        </p:nvSpPr>
        <p:spPr bwMode="auto">
          <a:xfrm>
            <a:off x="0" y="6477000"/>
            <a:ext cx="516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http://cnls.lanl.gov/~chertkov/SmarterGrids/</a:t>
            </a:r>
          </a:p>
        </p:txBody>
      </p:sp>
      <p:sp>
        <p:nvSpPr>
          <p:cNvPr id="1043" name="TextBox 22"/>
          <p:cNvSpPr txBox="1">
            <a:spLocks noChangeArrowheads="1"/>
          </p:cNvSpPr>
          <p:nvPr/>
        </p:nvSpPr>
        <p:spPr bwMode="auto">
          <a:xfrm>
            <a:off x="331788" y="0"/>
            <a:ext cx="7093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LANL LDRD DR (FY09-11): Optimization &amp; Control Theory for Smart Grids</a:t>
            </a: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 flipH="1">
          <a:off x="76200" y="457200"/>
          <a:ext cx="1243012" cy="754063"/>
        </p:xfrm>
        <a:graphic>
          <a:graphicData uri="http://schemas.openxmlformats.org/presentationml/2006/ole">
            <p:oleObj spid="_x0000_s1029" name="Acrobat Document" r:id="rId11" imgW="4314286" imgH="3409524" progId="AcroExch.Document.7">
              <p:embed/>
            </p:oleObj>
          </a:graphicData>
        </a:graphic>
      </p:graphicFrame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 flipH="1">
          <a:off x="76200" y="1981200"/>
          <a:ext cx="1270000" cy="790575"/>
        </p:xfrm>
        <a:graphic>
          <a:graphicData uri="http://schemas.openxmlformats.org/presentationml/2006/ole">
            <p:oleObj spid="_x0000_s1030" name="Acrobat Document" r:id="rId12" imgW="4314286" imgH="3409524" progId="AcroExch.Document.7">
              <p:embed/>
            </p:oleObj>
          </a:graphicData>
        </a:graphic>
      </p:graphicFrame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7275" y="762000"/>
            <a:ext cx="1898391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" name="Picture 4" descr="renewabl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1447800"/>
            <a:ext cx="13811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381000"/>
            <a:ext cx="1838325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2600" y="5257800"/>
            <a:ext cx="1593850" cy="119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7175" y="2362200"/>
            <a:ext cx="1699075" cy="127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330950" y="3733800"/>
          <a:ext cx="1517650" cy="1138238"/>
        </p:xfrm>
        <a:graphic>
          <a:graphicData uri="http://schemas.openxmlformats.org/presentationml/2006/ole">
            <p:oleObj spid="_x0000_s1026" name="Acrobat Document" r:id="rId18" imgW="6480000" imgH="4860000" progId="AcroExch.Document.7">
              <p:embed/>
            </p:oleObj>
          </a:graphicData>
        </a:graphic>
      </p:graphicFrame>
      <p:pic>
        <p:nvPicPr>
          <p:cNvPr id="1038" name="Picture 7" descr="smart_inst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3750" y="2846387"/>
            <a:ext cx="14668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81400" y="4800600"/>
            <a:ext cx="1690688" cy="120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42197" y="5901870"/>
            <a:ext cx="132629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5429250"/>
            <a:ext cx="86145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09164" y="4800600"/>
            <a:ext cx="1158177" cy="117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143000" y="1292423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Network optimization</a:t>
            </a:r>
            <a:endParaRPr lang="en-US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13791" y="53340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30% 2030</a:t>
            </a:r>
            <a:endParaRPr lang="en-US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49277" y="381000"/>
            <a:ext cx="11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l</a:t>
            </a:r>
            <a:r>
              <a:rPr lang="en-US" sz="1400" i="1" dirty="0" smtClean="0"/>
              <a:t>ine switching</a:t>
            </a:r>
            <a:endParaRPr lang="en-US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239000" y="2816423"/>
            <a:ext cx="148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</a:t>
            </a:r>
            <a:r>
              <a:rPr lang="en-US" sz="1400" i="1" dirty="0" smtClean="0"/>
              <a:t>istance to failure</a:t>
            </a:r>
            <a:endParaRPr lang="en-US" sz="1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06014" y="6093023"/>
            <a:ext cx="837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cascades</a:t>
            </a:r>
            <a:endParaRPr lang="en-US" sz="1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5638800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</a:t>
            </a:r>
            <a:r>
              <a:rPr lang="en-US" sz="1400" i="1" dirty="0" smtClean="0"/>
              <a:t>emand response</a:t>
            </a:r>
            <a:endParaRPr lang="en-US" sz="1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33800" y="4038600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q</a:t>
            </a:r>
            <a:r>
              <a:rPr lang="en-US" sz="1400" i="1" dirty="0" smtClean="0"/>
              <a:t>ueuing  of PHEV</a:t>
            </a:r>
            <a:endParaRPr lang="en-US" sz="1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62000" y="487680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</a:t>
            </a:r>
            <a:r>
              <a:rPr lang="en-US" sz="1400" i="1" dirty="0" smtClean="0"/>
              <a:t>eactive control</a:t>
            </a:r>
            <a:endParaRPr lang="en-US" sz="1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692410" y="6016823"/>
            <a:ext cx="135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v</a:t>
            </a:r>
            <a:r>
              <a:rPr lang="en-US" sz="1400" i="1" dirty="0" smtClean="0"/>
              <a:t>oltage collapse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51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Misha</dc:creator>
  <cp:lastModifiedBy>Misha</cp:lastModifiedBy>
  <cp:revision>7</cp:revision>
  <dcterms:created xsi:type="dcterms:W3CDTF">2006-08-16T00:00:00Z</dcterms:created>
  <dcterms:modified xsi:type="dcterms:W3CDTF">2011-03-24T17:59:06Z</dcterms:modified>
</cp:coreProperties>
</file>