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32"/>
  </p:notesMasterIdLst>
  <p:handoutMasterIdLst>
    <p:handoutMasterId r:id="rId33"/>
  </p:handoutMasterIdLst>
  <p:sldIdLst>
    <p:sldId id="259" r:id="rId3"/>
    <p:sldId id="265" r:id="rId4"/>
    <p:sldId id="299" r:id="rId5"/>
    <p:sldId id="267" r:id="rId6"/>
    <p:sldId id="269" r:id="rId7"/>
    <p:sldId id="286" r:id="rId8"/>
    <p:sldId id="283" r:id="rId9"/>
    <p:sldId id="273" r:id="rId10"/>
    <p:sldId id="275" r:id="rId11"/>
    <p:sldId id="277" r:id="rId12"/>
    <p:sldId id="260" r:id="rId13"/>
    <p:sldId id="274" r:id="rId14"/>
    <p:sldId id="276" r:id="rId15"/>
    <p:sldId id="287" r:id="rId16"/>
    <p:sldId id="279" r:id="rId17"/>
    <p:sldId id="280" r:id="rId18"/>
    <p:sldId id="288" r:id="rId19"/>
    <p:sldId id="300" r:id="rId20"/>
    <p:sldId id="289" r:id="rId21"/>
    <p:sldId id="293" r:id="rId22"/>
    <p:sldId id="290" r:id="rId23"/>
    <p:sldId id="291" r:id="rId24"/>
    <p:sldId id="292" r:id="rId25"/>
    <p:sldId id="295" r:id="rId26"/>
    <p:sldId id="296" r:id="rId27"/>
    <p:sldId id="297" r:id="rId28"/>
    <p:sldId id="298" r:id="rId29"/>
    <p:sldId id="285" r:id="rId30"/>
    <p:sldId id="264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C3F"/>
    <a:srgbClr val="BBC812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2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34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73620\Desktop\5.1%20GHz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73620\Downloads\Diode_Detector_Data_2016-09-22_131725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OT-HPE\init_concept\satLinac\HEMT%20performance\gain%20curves\HEMT%20voltage%20test%20results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OT-HPE\init_concept\satLinac\HEMT%20performance\gain%20curves\3-stage%20amplifier%20testing%202017-09-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5.1 GHz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HEMT power output</c:v>
          </c:tx>
          <c:marker>
            <c:symbol val="none"/>
          </c:marker>
          <c:xVal>
            <c:numRef>
              <c:f>Sheet1!$D$22:$D$1022</c:f>
              <c:numCache>
                <c:formatCode>0.00</c:formatCode>
                <c:ptCount val="1001"/>
                <c:pt idx="0">
                  <c:v>-55</c:v>
                </c:pt>
                <c:pt idx="1">
                  <c:v>-54.944944944944901</c:v>
                </c:pt>
                <c:pt idx="2">
                  <c:v>-54.889889889889794</c:v>
                </c:pt>
                <c:pt idx="3">
                  <c:v>-54.834834834834801</c:v>
                </c:pt>
                <c:pt idx="4">
                  <c:v>-54.779779779779744</c:v>
                </c:pt>
                <c:pt idx="5">
                  <c:v>-54.724724724724744</c:v>
                </c:pt>
                <c:pt idx="6">
                  <c:v>-54.669669669669524</c:v>
                </c:pt>
                <c:pt idx="7">
                  <c:v>-54.614614614614524</c:v>
                </c:pt>
                <c:pt idx="8">
                  <c:v>-54.559559559559496</c:v>
                </c:pt>
                <c:pt idx="9">
                  <c:v>-54.504504504504496</c:v>
                </c:pt>
                <c:pt idx="10">
                  <c:v>-54.44944944944934</c:v>
                </c:pt>
                <c:pt idx="11">
                  <c:v>-54.394394394394396</c:v>
                </c:pt>
                <c:pt idx="12">
                  <c:v>-54.339339339339311</c:v>
                </c:pt>
                <c:pt idx="13">
                  <c:v>-54.284284284284141</c:v>
                </c:pt>
                <c:pt idx="14">
                  <c:v>-54.229229229229212</c:v>
                </c:pt>
                <c:pt idx="15">
                  <c:v>-54.174174174174112</c:v>
                </c:pt>
                <c:pt idx="16">
                  <c:v>-54.119119119119112</c:v>
                </c:pt>
                <c:pt idx="17">
                  <c:v>-54.064064064063949</c:v>
                </c:pt>
                <c:pt idx="18">
                  <c:v>-54.009009009008999</c:v>
                </c:pt>
                <c:pt idx="19">
                  <c:v>-53.953953953953899</c:v>
                </c:pt>
                <c:pt idx="20">
                  <c:v>-53.898898898898942</c:v>
                </c:pt>
                <c:pt idx="21">
                  <c:v>-53.843843843843757</c:v>
                </c:pt>
                <c:pt idx="22">
                  <c:v>-53.788788788788743</c:v>
                </c:pt>
                <c:pt idx="23">
                  <c:v>-53.733733733733743</c:v>
                </c:pt>
                <c:pt idx="24">
                  <c:v>-53.678678678678601</c:v>
                </c:pt>
                <c:pt idx="25">
                  <c:v>-53.623623623623594</c:v>
                </c:pt>
                <c:pt idx="26">
                  <c:v>-53.568568568568502</c:v>
                </c:pt>
                <c:pt idx="27">
                  <c:v>-53.513513513513495</c:v>
                </c:pt>
                <c:pt idx="28">
                  <c:v>-53.458458458458395</c:v>
                </c:pt>
                <c:pt idx="29">
                  <c:v>-53.403403403403324</c:v>
                </c:pt>
                <c:pt idx="30">
                  <c:v>-53.348348348348303</c:v>
                </c:pt>
                <c:pt idx="31">
                  <c:v>-53.293293293293296</c:v>
                </c:pt>
                <c:pt idx="32">
                  <c:v>-53.23823823823826</c:v>
                </c:pt>
                <c:pt idx="33">
                  <c:v>-53.183183183183097</c:v>
                </c:pt>
                <c:pt idx="34">
                  <c:v>-53.128128128128196</c:v>
                </c:pt>
                <c:pt idx="35">
                  <c:v>-53.073073073072997</c:v>
                </c:pt>
                <c:pt idx="36">
                  <c:v>-53.018018018018012</c:v>
                </c:pt>
                <c:pt idx="37">
                  <c:v>-52.962962962962912</c:v>
                </c:pt>
                <c:pt idx="38">
                  <c:v>-52.907907907907898</c:v>
                </c:pt>
                <c:pt idx="39">
                  <c:v>-52.852852852852799</c:v>
                </c:pt>
                <c:pt idx="40">
                  <c:v>-52.797797797797799</c:v>
                </c:pt>
                <c:pt idx="41">
                  <c:v>-52.742742742742699</c:v>
                </c:pt>
                <c:pt idx="42">
                  <c:v>-52.687687687687472</c:v>
                </c:pt>
                <c:pt idx="43">
                  <c:v>-52.6326326326326</c:v>
                </c:pt>
                <c:pt idx="44">
                  <c:v>-52.577577577577458</c:v>
                </c:pt>
                <c:pt idx="45">
                  <c:v>-52.522522522522543</c:v>
                </c:pt>
                <c:pt idx="46">
                  <c:v>-52.46746746746728</c:v>
                </c:pt>
                <c:pt idx="47">
                  <c:v>-52.412412412412394</c:v>
                </c:pt>
                <c:pt idx="48">
                  <c:v>-52.357357357357223</c:v>
                </c:pt>
                <c:pt idx="49">
                  <c:v>-52.302302302302301</c:v>
                </c:pt>
                <c:pt idx="50">
                  <c:v>-52.247247247247124</c:v>
                </c:pt>
                <c:pt idx="51">
                  <c:v>-52.192192192192245</c:v>
                </c:pt>
                <c:pt idx="52">
                  <c:v>-52.137137137137103</c:v>
                </c:pt>
                <c:pt idx="53">
                  <c:v>-52.082082082082003</c:v>
                </c:pt>
                <c:pt idx="54">
                  <c:v>-52.027027027026996</c:v>
                </c:pt>
                <c:pt idx="55">
                  <c:v>-51.971971971971911</c:v>
                </c:pt>
                <c:pt idx="56">
                  <c:v>-51.916916916916911</c:v>
                </c:pt>
                <c:pt idx="57">
                  <c:v>-51.86186186186174</c:v>
                </c:pt>
                <c:pt idx="58">
                  <c:v>-51.806806806806797</c:v>
                </c:pt>
                <c:pt idx="59">
                  <c:v>-51.751751751751648</c:v>
                </c:pt>
                <c:pt idx="60">
                  <c:v>-51.696696696696648</c:v>
                </c:pt>
                <c:pt idx="61">
                  <c:v>-51.641641641641513</c:v>
                </c:pt>
                <c:pt idx="62">
                  <c:v>-51.586586586586449</c:v>
                </c:pt>
                <c:pt idx="63">
                  <c:v>-51.531531531531499</c:v>
                </c:pt>
                <c:pt idx="64">
                  <c:v>-51.476476476476357</c:v>
                </c:pt>
                <c:pt idx="65">
                  <c:v>-51.421421421421357</c:v>
                </c:pt>
                <c:pt idx="66">
                  <c:v>-51.366366366366258</c:v>
                </c:pt>
                <c:pt idx="67">
                  <c:v>-51.311311311311258</c:v>
                </c:pt>
                <c:pt idx="68">
                  <c:v>-51.256256256256194</c:v>
                </c:pt>
                <c:pt idx="69">
                  <c:v>-51.201201201201194</c:v>
                </c:pt>
                <c:pt idx="70">
                  <c:v>-51.146146146146101</c:v>
                </c:pt>
                <c:pt idx="71">
                  <c:v>-51.091091091090995</c:v>
                </c:pt>
                <c:pt idx="72">
                  <c:v>-51.036036036036002</c:v>
                </c:pt>
                <c:pt idx="73">
                  <c:v>-50.980980980980902</c:v>
                </c:pt>
                <c:pt idx="74">
                  <c:v>-50.925925925925995</c:v>
                </c:pt>
                <c:pt idx="75">
                  <c:v>-50.870870870870803</c:v>
                </c:pt>
                <c:pt idx="76">
                  <c:v>-50.815815815815803</c:v>
                </c:pt>
                <c:pt idx="77">
                  <c:v>-50.760760760760697</c:v>
                </c:pt>
                <c:pt idx="78">
                  <c:v>-50.705705705705761</c:v>
                </c:pt>
                <c:pt idx="79">
                  <c:v>-50.65065065065054</c:v>
                </c:pt>
                <c:pt idx="80">
                  <c:v>-50.595595595595611</c:v>
                </c:pt>
                <c:pt idx="81">
                  <c:v>-50.540540540540498</c:v>
                </c:pt>
                <c:pt idx="82">
                  <c:v>-50.485485485485349</c:v>
                </c:pt>
                <c:pt idx="83">
                  <c:v>-50.430430430430398</c:v>
                </c:pt>
                <c:pt idx="84">
                  <c:v>-50.375375375375313</c:v>
                </c:pt>
                <c:pt idx="85">
                  <c:v>-50.320320320320313</c:v>
                </c:pt>
                <c:pt idx="86">
                  <c:v>-50.265265265265199</c:v>
                </c:pt>
                <c:pt idx="87">
                  <c:v>-50.210210210210199</c:v>
                </c:pt>
                <c:pt idx="88">
                  <c:v>-50.155155155155143</c:v>
                </c:pt>
                <c:pt idx="89">
                  <c:v>-50.100100100100143</c:v>
                </c:pt>
                <c:pt idx="90">
                  <c:v>-50.045045045045001</c:v>
                </c:pt>
                <c:pt idx="91">
                  <c:v>-49.989989989989901</c:v>
                </c:pt>
                <c:pt idx="92">
                  <c:v>-49.934934934934944</c:v>
                </c:pt>
                <c:pt idx="93">
                  <c:v>-49.879879879879802</c:v>
                </c:pt>
                <c:pt idx="94">
                  <c:v>-49.824824824824802</c:v>
                </c:pt>
                <c:pt idx="95">
                  <c:v>-49.769769769769702</c:v>
                </c:pt>
                <c:pt idx="96">
                  <c:v>-49.714714714714702</c:v>
                </c:pt>
                <c:pt idx="97">
                  <c:v>-49.659659659659525</c:v>
                </c:pt>
                <c:pt idx="98">
                  <c:v>-49.604604604604525</c:v>
                </c:pt>
                <c:pt idx="99">
                  <c:v>-49.549549549549504</c:v>
                </c:pt>
                <c:pt idx="100">
                  <c:v>-49.49449449449444</c:v>
                </c:pt>
                <c:pt idx="101">
                  <c:v>-49.439439439439397</c:v>
                </c:pt>
                <c:pt idx="102">
                  <c:v>-49.384384384384241</c:v>
                </c:pt>
                <c:pt idx="103">
                  <c:v>-49.329329329329312</c:v>
                </c:pt>
                <c:pt idx="104">
                  <c:v>-49.274274274274198</c:v>
                </c:pt>
                <c:pt idx="105">
                  <c:v>-49.219219219219198</c:v>
                </c:pt>
                <c:pt idx="106">
                  <c:v>-49.164164164164099</c:v>
                </c:pt>
                <c:pt idx="107">
                  <c:v>-49.109109109109113</c:v>
                </c:pt>
                <c:pt idx="108">
                  <c:v>-49.054054054053957</c:v>
                </c:pt>
                <c:pt idx="109">
                  <c:v>-48.998998998999085</c:v>
                </c:pt>
                <c:pt idx="110">
                  <c:v>-48.9439439439439</c:v>
                </c:pt>
                <c:pt idx="111">
                  <c:v>-48.8888888888888</c:v>
                </c:pt>
                <c:pt idx="112">
                  <c:v>-48.8338338338338</c:v>
                </c:pt>
                <c:pt idx="113">
                  <c:v>-48.778778778778793</c:v>
                </c:pt>
                <c:pt idx="114">
                  <c:v>-48.723723723723744</c:v>
                </c:pt>
                <c:pt idx="115">
                  <c:v>-48.668668668668595</c:v>
                </c:pt>
                <c:pt idx="116">
                  <c:v>-48.613613613613524</c:v>
                </c:pt>
                <c:pt idx="117">
                  <c:v>-48.558558558558502</c:v>
                </c:pt>
                <c:pt idx="118">
                  <c:v>-48.503503503503495</c:v>
                </c:pt>
                <c:pt idx="119">
                  <c:v>-48.448448448448396</c:v>
                </c:pt>
                <c:pt idx="120">
                  <c:v>-48.393393393393396</c:v>
                </c:pt>
                <c:pt idx="121">
                  <c:v>-48.33833833833836</c:v>
                </c:pt>
                <c:pt idx="122">
                  <c:v>-48.28328328328314</c:v>
                </c:pt>
                <c:pt idx="123">
                  <c:v>-48.228228228228268</c:v>
                </c:pt>
                <c:pt idx="124">
                  <c:v>-48.173173173173112</c:v>
                </c:pt>
                <c:pt idx="125">
                  <c:v>-48.118118118118169</c:v>
                </c:pt>
                <c:pt idx="126">
                  <c:v>-48.063063063062948</c:v>
                </c:pt>
                <c:pt idx="127">
                  <c:v>-48.008008008008012</c:v>
                </c:pt>
                <c:pt idx="128">
                  <c:v>-47.952952952952913</c:v>
                </c:pt>
                <c:pt idx="129">
                  <c:v>-47.897897897897849</c:v>
                </c:pt>
                <c:pt idx="130">
                  <c:v>-47.842842842842799</c:v>
                </c:pt>
                <c:pt idx="131">
                  <c:v>-47.787787787787622</c:v>
                </c:pt>
                <c:pt idx="132">
                  <c:v>-47.732732732732785</c:v>
                </c:pt>
                <c:pt idx="133">
                  <c:v>-47.677677677677515</c:v>
                </c:pt>
                <c:pt idx="134">
                  <c:v>-47.6226226226226</c:v>
                </c:pt>
                <c:pt idx="135">
                  <c:v>-47.567567567567423</c:v>
                </c:pt>
                <c:pt idx="136">
                  <c:v>-47.512512512512501</c:v>
                </c:pt>
                <c:pt idx="137">
                  <c:v>-47.457457457457281</c:v>
                </c:pt>
                <c:pt idx="138">
                  <c:v>-47.402402402402394</c:v>
                </c:pt>
                <c:pt idx="139">
                  <c:v>-47.347347347347224</c:v>
                </c:pt>
                <c:pt idx="140">
                  <c:v>-47.292292292292302</c:v>
                </c:pt>
                <c:pt idx="141">
                  <c:v>-47.237237237237196</c:v>
                </c:pt>
                <c:pt idx="142">
                  <c:v>-47.182182182182103</c:v>
                </c:pt>
                <c:pt idx="143">
                  <c:v>-47.127127127127103</c:v>
                </c:pt>
                <c:pt idx="144">
                  <c:v>-47.072072072072011</c:v>
                </c:pt>
                <c:pt idx="145">
                  <c:v>-47.01701701701694</c:v>
                </c:pt>
                <c:pt idx="146">
                  <c:v>-46.961961961961897</c:v>
                </c:pt>
                <c:pt idx="147">
                  <c:v>-46.906906906906912</c:v>
                </c:pt>
                <c:pt idx="148">
                  <c:v>-46.851851851851748</c:v>
                </c:pt>
                <c:pt idx="149">
                  <c:v>-46.796796796796812</c:v>
                </c:pt>
                <c:pt idx="150">
                  <c:v>-46.741741741741649</c:v>
                </c:pt>
                <c:pt idx="151">
                  <c:v>-46.686686686686514</c:v>
                </c:pt>
                <c:pt idx="152">
                  <c:v>-46.631631631631556</c:v>
                </c:pt>
                <c:pt idx="153">
                  <c:v>-46.5765765765765</c:v>
                </c:pt>
                <c:pt idx="154">
                  <c:v>-46.5215215215215</c:v>
                </c:pt>
                <c:pt idx="155">
                  <c:v>-46.466466466466315</c:v>
                </c:pt>
                <c:pt idx="156">
                  <c:v>-46.411411411411315</c:v>
                </c:pt>
                <c:pt idx="157">
                  <c:v>-46.356356356356294</c:v>
                </c:pt>
                <c:pt idx="158">
                  <c:v>-46.301301301301294</c:v>
                </c:pt>
                <c:pt idx="159">
                  <c:v>-46.246246246246194</c:v>
                </c:pt>
                <c:pt idx="160">
                  <c:v>-46.191191191191102</c:v>
                </c:pt>
                <c:pt idx="161">
                  <c:v>-46.136136136136145</c:v>
                </c:pt>
                <c:pt idx="162">
                  <c:v>-46.081081081080924</c:v>
                </c:pt>
                <c:pt idx="163">
                  <c:v>-46.026026026026003</c:v>
                </c:pt>
                <c:pt idx="164">
                  <c:v>-45.97097097097096</c:v>
                </c:pt>
                <c:pt idx="165">
                  <c:v>-45.91591591591596</c:v>
                </c:pt>
                <c:pt idx="166">
                  <c:v>-45.860860860860797</c:v>
                </c:pt>
                <c:pt idx="167">
                  <c:v>-45.805805805805811</c:v>
                </c:pt>
                <c:pt idx="168">
                  <c:v>-45.750750750750697</c:v>
                </c:pt>
                <c:pt idx="169">
                  <c:v>-45.695695695695697</c:v>
                </c:pt>
                <c:pt idx="170">
                  <c:v>-45.640640640640548</c:v>
                </c:pt>
                <c:pt idx="171">
                  <c:v>-45.585585585585498</c:v>
                </c:pt>
                <c:pt idx="172">
                  <c:v>-45.530530530530513</c:v>
                </c:pt>
                <c:pt idx="173">
                  <c:v>-45.475475475475399</c:v>
                </c:pt>
                <c:pt idx="174">
                  <c:v>-45.420420420420399</c:v>
                </c:pt>
                <c:pt idx="175">
                  <c:v>-45.3653653653653</c:v>
                </c:pt>
                <c:pt idx="176">
                  <c:v>-45.3103103103103</c:v>
                </c:pt>
                <c:pt idx="177">
                  <c:v>-45.2552552552552</c:v>
                </c:pt>
                <c:pt idx="178">
                  <c:v>-45.2002002002002</c:v>
                </c:pt>
                <c:pt idx="179">
                  <c:v>-45.145145145145143</c:v>
                </c:pt>
                <c:pt idx="180">
                  <c:v>-45.090090090090001</c:v>
                </c:pt>
                <c:pt idx="181">
                  <c:v>-45.035035035035044</c:v>
                </c:pt>
                <c:pt idx="182">
                  <c:v>-44.979979979979944</c:v>
                </c:pt>
                <c:pt idx="183">
                  <c:v>-44.924924924924944</c:v>
                </c:pt>
                <c:pt idx="184">
                  <c:v>-44.869869869869795</c:v>
                </c:pt>
                <c:pt idx="185">
                  <c:v>-44.814814814814795</c:v>
                </c:pt>
                <c:pt idx="186">
                  <c:v>-44.759759759759703</c:v>
                </c:pt>
                <c:pt idx="187">
                  <c:v>-44.704704704704703</c:v>
                </c:pt>
                <c:pt idx="188">
                  <c:v>-44.64964964964954</c:v>
                </c:pt>
                <c:pt idx="189">
                  <c:v>-44.594594594594597</c:v>
                </c:pt>
                <c:pt idx="190">
                  <c:v>-44.539539539539511</c:v>
                </c:pt>
                <c:pt idx="191">
                  <c:v>-44.484484484484291</c:v>
                </c:pt>
                <c:pt idx="192">
                  <c:v>-44.429429429429398</c:v>
                </c:pt>
                <c:pt idx="193">
                  <c:v>-44.374374374374298</c:v>
                </c:pt>
                <c:pt idx="194">
                  <c:v>-44.319319319319298</c:v>
                </c:pt>
                <c:pt idx="195">
                  <c:v>-44.264264264264149</c:v>
                </c:pt>
                <c:pt idx="196">
                  <c:v>-44.209209209209199</c:v>
                </c:pt>
                <c:pt idx="197">
                  <c:v>-44.154154154154099</c:v>
                </c:pt>
                <c:pt idx="198">
                  <c:v>-44.099099099099099</c:v>
                </c:pt>
                <c:pt idx="199">
                  <c:v>-44.044044044043957</c:v>
                </c:pt>
                <c:pt idx="200">
                  <c:v>-43.988988988988943</c:v>
                </c:pt>
                <c:pt idx="201">
                  <c:v>-43.933933933933943</c:v>
                </c:pt>
                <c:pt idx="202">
                  <c:v>-43.878878878878844</c:v>
                </c:pt>
                <c:pt idx="203">
                  <c:v>-43.823823823823801</c:v>
                </c:pt>
                <c:pt idx="204">
                  <c:v>-43.768768768768744</c:v>
                </c:pt>
                <c:pt idx="205">
                  <c:v>-43.713713713713702</c:v>
                </c:pt>
                <c:pt idx="206">
                  <c:v>-43.658658658658595</c:v>
                </c:pt>
                <c:pt idx="207">
                  <c:v>-43.603603603603524</c:v>
                </c:pt>
                <c:pt idx="208">
                  <c:v>-43.548548548548503</c:v>
                </c:pt>
                <c:pt idx="209">
                  <c:v>-43.493493493493425</c:v>
                </c:pt>
                <c:pt idx="210">
                  <c:v>-43.438438438438403</c:v>
                </c:pt>
                <c:pt idx="211">
                  <c:v>-43.38338338338324</c:v>
                </c:pt>
                <c:pt idx="212">
                  <c:v>-43.328328328328368</c:v>
                </c:pt>
                <c:pt idx="213">
                  <c:v>-43.273273273273198</c:v>
                </c:pt>
                <c:pt idx="214">
                  <c:v>-43.218218218218212</c:v>
                </c:pt>
                <c:pt idx="215">
                  <c:v>-43.163163163163098</c:v>
                </c:pt>
                <c:pt idx="216">
                  <c:v>-43.108108108108169</c:v>
                </c:pt>
                <c:pt idx="217">
                  <c:v>-43.053053053052949</c:v>
                </c:pt>
                <c:pt idx="218">
                  <c:v>-42.997997997997999</c:v>
                </c:pt>
                <c:pt idx="219">
                  <c:v>-42.942942942942913</c:v>
                </c:pt>
                <c:pt idx="220">
                  <c:v>-42.887887887887715</c:v>
                </c:pt>
                <c:pt idx="221">
                  <c:v>-42.832832832832842</c:v>
                </c:pt>
                <c:pt idx="222">
                  <c:v>-42.7777777777777</c:v>
                </c:pt>
                <c:pt idx="223">
                  <c:v>-42.722722722722786</c:v>
                </c:pt>
                <c:pt idx="224">
                  <c:v>-42.66766766766748</c:v>
                </c:pt>
                <c:pt idx="225">
                  <c:v>-42.612612612612594</c:v>
                </c:pt>
                <c:pt idx="226">
                  <c:v>-42.557557557557423</c:v>
                </c:pt>
                <c:pt idx="227">
                  <c:v>-42.502502502502502</c:v>
                </c:pt>
                <c:pt idx="228">
                  <c:v>-42.447447447447281</c:v>
                </c:pt>
                <c:pt idx="229">
                  <c:v>-42.392392392392402</c:v>
                </c:pt>
                <c:pt idx="230">
                  <c:v>-42.337337337337296</c:v>
                </c:pt>
                <c:pt idx="231">
                  <c:v>-42.282282282282196</c:v>
                </c:pt>
                <c:pt idx="232">
                  <c:v>-42.227227227227196</c:v>
                </c:pt>
                <c:pt idx="233">
                  <c:v>-42.172172172172161</c:v>
                </c:pt>
                <c:pt idx="234">
                  <c:v>-42.117117117117097</c:v>
                </c:pt>
                <c:pt idx="235">
                  <c:v>-42.062062062062004</c:v>
                </c:pt>
                <c:pt idx="236">
                  <c:v>-42.007007007006941</c:v>
                </c:pt>
                <c:pt idx="237">
                  <c:v>-41.951951951951898</c:v>
                </c:pt>
                <c:pt idx="238">
                  <c:v>-41.896896896896898</c:v>
                </c:pt>
                <c:pt idx="239">
                  <c:v>-41.841841841841749</c:v>
                </c:pt>
                <c:pt idx="240">
                  <c:v>-41.786786786786656</c:v>
                </c:pt>
                <c:pt idx="241">
                  <c:v>-41.731731731731699</c:v>
                </c:pt>
                <c:pt idx="242">
                  <c:v>-41.676676676676557</c:v>
                </c:pt>
                <c:pt idx="243">
                  <c:v>-41.621621621621557</c:v>
                </c:pt>
                <c:pt idx="244">
                  <c:v>-41.566566566566458</c:v>
                </c:pt>
                <c:pt idx="245">
                  <c:v>-41.511511511511458</c:v>
                </c:pt>
                <c:pt idx="246">
                  <c:v>-41.456456456456323</c:v>
                </c:pt>
                <c:pt idx="247">
                  <c:v>-41.401401401401323</c:v>
                </c:pt>
                <c:pt idx="248">
                  <c:v>-41.346346346346294</c:v>
                </c:pt>
                <c:pt idx="249">
                  <c:v>-41.291291291291195</c:v>
                </c:pt>
                <c:pt idx="250">
                  <c:v>-41.236236236236202</c:v>
                </c:pt>
                <c:pt idx="251">
                  <c:v>-41.181181181181095</c:v>
                </c:pt>
                <c:pt idx="252">
                  <c:v>-41.126126126126159</c:v>
                </c:pt>
                <c:pt idx="253">
                  <c:v>-41.071071071070996</c:v>
                </c:pt>
                <c:pt idx="254">
                  <c:v>-41.016016016016003</c:v>
                </c:pt>
                <c:pt idx="255">
                  <c:v>-40.960960960960911</c:v>
                </c:pt>
                <c:pt idx="256">
                  <c:v>-40.905905905905961</c:v>
                </c:pt>
                <c:pt idx="257">
                  <c:v>-40.850850850850797</c:v>
                </c:pt>
                <c:pt idx="258">
                  <c:v>-40.795795795795868</c:v>
                </c:pt>
                <c:pt idx="259">
                  <c:v>-40.740740740740698</c:v>
                </c:pt>
                <c:pt idx="260">
                  <c:v>-40.685685685685549</c:v>
                </c:pt>
                <c:pt idx="261">
                  <c:v>-40.630630630630598</c:v>
                </c:pt>
                <c:pt idx="262">
                  <c:v>-40.575575575575513</c:v>
                </c:pt>
                <c:pt idx="263">
                  <c:v>-40.520520520520513</c:v>
                </c:pt>
                <c:pt idx="264">
                  <c:v>-40.465465465465357</c:v>
                </c:pt>
                <c:pt idx="265">
                  <c:v>-40.410410410410357</c:v>
                </c:pt>
                <c:pt idx="266">
                  <c:v>-40.3553553553553</c:v>
                </c:pt>
                <c:pt idx="267">
                  <c:v>-40.3003003003003</c:v>
                </c:pt>
                <c:pt idx="268">
                  <c:v>-40.245245245245201</c:v>
                </c:pt>
                <c:pt idx="269">
                  <c:v>-40.190190190190144</c:v>
                </c:pt>
                <c:pt idx="270">
                  <c:v>-40.135135135135194</c:v>
                </c:pt>
                <c:pt idx="271">
                  <c:v>-40.080080080080002</c:v>
                </c:pt>
                <c:pt idx="272">
                  <c:v>-40.025025025025045</c:v>
                </c:pt>
                <c:pt idx="273">
                  <c:v>-39.969969969969902</c:v>
                </c:pt>
                <c:pt idx="274">
                  <c:v>-39.914914914914903</c:v>
                </c:pt>
                <c:pt idx="275">
                  <c:v>-39.859859859859796</c:v>
                </c:pt>
                <c:pt idx="276">
                  <c:v>-39.804804804804796</c:v>
                </c:pt>
                <c:pt idx="277">
                  <c:v>-39.749749749749697</c:v>
                </c:pt>
                <c:pt idx="278">
                  <c:v>-39.69469469469464</c:v>
                </c:pt>
                <c:pt idx="279">
                  <c:v>-39.639639639639597</c:v>
                </c:pt>
                <c:pt idx="280">
                  <c:v>-39.584584584584441</c:v>
                </c:pt>
                <c:pt idx="281">
                  <c:v>-39.529529529529512</c:v>
                </c:pt>
                <c:pt idx="282">
                  <c:v>-39.474474474474349</c:v>
                </c:pt>
                <c:pt idx="283">
                  <c:v>-39.419419419419349</c:v>
                </c:pt>
                <c:pt idx="284">
                  <c:v>-39.364364364364249</c:v>
                </c:pt>
                <c:pt idx="285">
                  <c:v>-39.309309309309299</c:v>
                </c:pt>
                <c:pt idx="286">
                  <c:v>-39.254254254254157</c:v>
                </c:pt>
                <c:pt idx="287">
                  <c:v>-39.199199199199242</c:v>
                </c:pt>
                <c:pt idx="288">
                  <c:v>-39.1441441441441</c:v>
                </c:pt>
                <c:pt idx="289">
                  <c:v>-39.089089089088958</c:v>
                </c:pt>
                <c:pt idx="290">
                  <c:v>-39.034034034034001</c:v>
                </c:pt>
                <c:pt idx="291">
                  <c:v>-38.978978978978994</c:v>
                </c:pt>
                <c:pt idx="292">
                  <c:v>-38.923923923923944</c:v>
                </c:pt>
                <c:pt idx="293">
                  <c:v>-38.868868868868802</c:v>
                </c:pt>
                <c:pt idx="294">
                  <c:v>-38.813813813813795</c:v>
                </c:pt>
                <c:pt idx="295">
                  <c:v>-38.758758758758759</c:v>
                </c:pt>
                <c:pt idx="296">
                  <c:v>-38.703703703703702</c:v>
                </c:pt>
                <c:pt idx="297">
                  <c:v>-38.648648648648596</c:v>
                </c:pt>
                <c:pt idx="298">
                  <c:v>-38.593593593593596</c:v>
                </c:pt>
                <c:pt idx="299">
                  <c:v>-38.538538538538567</c:v>
                </c:pt>
                <c:pt idx="300">
                  <c:v>-38.48348348348329</c:v>
                </c:pt>
                <c:pt idx="301">
                  <c:v>-38.428428428428411</c:v>
                </c:pt>
                <c:pt idx="302">
                  <c:v>-38.373373373373298</c:v>
                </c:pt>
                <c:pt idx="303">
                  <c:v>-38.318318318318312</c:v>
                </c:pt>
                <c:pt idx="304">
                  <c:v>-38.263263263263148</c:v>
                </c:pt>
                <c:pt idx="305">
                  <c:v>-38.208208208208212</c:v>
                </c:pt>
                <c:pt idx="306">
                  <c:v>-38.153153153153099</c:v>
                </c:pt>
                <c:pt idx="307">
                  <c:v>-38.098098098098113</c:v>
                </c:pt>
                <c:pt idx="308">
                  <c:v>-38.043043043042957</c:v>
                </c:pt>
                <c:pt idx="309">
                  <c:v>-37.987987987987857</c:v>
                </c:pt>
                <c:pt idx="310">
                  <c:v>-37.932932932932985</c:v>
                </c:pt>
                <c:pt idx="311">
                  <c:v>-37.877877877877758</c:v>
                </c:pt>
                <c:pt idx="312">
                  <c:v>-37.822822822822843</c:v>
                </c:pt>
                <c:pt idx="313">
                  <c:v>-37.767767767767637</c:v>
                </c:pt>
                <c:pt idx="314">
                  <c:v>-37.712712712712744</c:v>
                </c:pt>
                <c:pt idx="315">
                  <c:v>-37.657657657657481</c:v>
                </c:pt>
                <c:pt idx="316">
                  <c:v>-37.602602602602595</c:v>
                </c:pt>
                <c:pt idx="317">
                  <c:v>-37.547547547547424</c:v>
                </c:pt>
                <c:pt idx="318">
                  <c:v>-37.492492492492396</c:v>
                </c:pt>
                <c:pt idx="319">
                  <c:v>-37.437437437437325</c:v>
                </c:pt>
                <c:pt idx="320">
                  <c:v>-37.382382382382296</c:v>
                </c:pt>
                <c:pt idx="321">
                  <c:v>-37.327327327327296</c:v>
                </c:pt>
                <c:pt idx="322">
                  <c:v>-37.272272272272211</c:v>
                </c:pt>
                <c:pt idx="323">
                  <c:v>-37.21721721721714</c:v>
                </c:pt>
                <c:pt idx="324">
                  <c:v>-37.162162162162112</c:v>
                </c:pt>
                <c:pt idx="325">
                  <c:v>-37.107107107107097</c:v>
                </c:pt>
                <c:pt idx="326">
                  <c:v>-37.052052052052005</c:v>
                </c:pt>
                <c:pt idx="327">
                  <c:v>-36.996996996997012</c:v>
                </c:pt>
                <c:pt idx="328">
                  <c:v>-36.941941941941899</c:v>
                </c:pt>
                <c:pt idx="329">
                  <c:v>-36.886886886886757</c:v>
                </c:pt>
                <c:pt idx="330">
                  <c:v>-36.831831831831799</c:v>
                </c:pt>
                <c:pt idx="331">
                  <c:v>-36.776776776776742</c:v>
                </c:pt>
                <c:pt idx="332">
                  <c:v>-36.721721721721742</c:v>
                </c:pt>
                <c:pt idx="333">
                  <c:v>-36.666666666666522</c:v>
                </c:pt>
                <c:pt idx="334">
                  <c:v>-36.611611611611522</c:v>
                </c:pt>
                <c:pt idx="335">
                  <c:v>-36.556556556556494</c:v>
                </c:pt>
                <c:pt idx="336">
                  <c:v>-36.501501501501494</c:v>
                </c:pt>
                <c:pt idx="337">
                  <c:v>-36.446446446446323</c:v>
                </c:pt>
                <c:pt idx="338">
                  <c:v>-36.391391391391295</c:v>
                </c:pt>
                <c:pt idx="339">
                  <c:v>-36.336336336336302</c:v>
                </c:pt>
                <c:pt idx="340">
                  <c:v>-36.281281281281125</c:v>
                </c:pt>
                <c:pt idx="341">
                  <c:v>-36.226226226226203</c:v>
                </c:pt>
                <c:pt idx="342">
                  <c:v>-36.171171171171103</c:v>
                </c:pt>
                <c:pt idx="343">
                  <c:v>-36.116116116116103</c:v>
                </c:pt>
                <c:pt idx="344">
                  <c:v>-36.06106106106094</c:v>
                </c:pt>
                <c:pt idx="345">
                  <c:v>-36.006006006006004</c:v>
                </c:pt>
                <c:pt idx="346">
                  <c:v>-35.950950950950912</c:v>
                </c:pt>
                <c:pt idx="347">
                  <c:v>-35.895895895895812</c:v>
                </c:pt>
                <c:pt idx="348">
                  <c:v>-35.840840840840798</c:v>
                </c:pt>
                <c:pt idx="349">
                  <c:v>-35.785785785785698</c:v>
                </c:pt>
                <c:pt idx="350">
                  <c:v>-35.73073073073077</c:v>
                </c:pt>
                <c:pt idx="351">
                  <c:v>-35.675675675675599</c:v>
                </c:pt>
                <c:pt idx="352">
                  <c:v>-35.620620620620599</c:v>
                </c:pt>
                <c:pt idx="353">
                  <c:v>-35.5655655655655</c:v>
                </c:pt>
                <c:pt idx="354">
                  <c:v>-35.5105105105105</c:v>
                </c:pt>
                <c:pt idx="355">
                  <c:v>-35.455455455455358</c:v>
                </c:pt>
                <c:pt idx="356">
                  <c:v>-35.400400400400358</c:v>
                </c:pt>
                <c:pt idx="357">
                  <c:v>-35.345345345345301</c:v>
                </c:pt>
                <c:pt idx="358">
                  <c:v>-35.290290290290201</c:v>
                </c:pt>
                <c:pt idx="359">
                  <c:v>-35.235235235235244</c:v>
                </c:pt>
                <c:pt idx="360">
                  <c:v>-35.180180180180102</c:v>
                </c:pt>
                <c:pt idx="361">
                  <c:v>-35.125125125125194</c:v>
                </c:pt>
                <c:pt idx="362">
                  <c:v>-35.070070070070003</c:v>
                </c:pt>
                <c:pt idx="363">
                  <c:v>-35.015015015015003</c:v>
                </c:pt>
                <c:pt idx="364">
                  <c:v>-34.959959959959903</c:v>
                </c:pt>
                <c:pt idx="365">
                  <c:v>-34.904904904904903</c:v>
                </c:pt>
                <c:pt idx="366">
                  <c:v>-34.849849849849797</c:v>
                </c:pt>
                <c:pt idx="367">
                  <c:v>-34.794794794794811</c:v>
                </c:pt>
                <c:pt idx="368">
                  <c:v>-34.739739739739768</c:v>
                </c:pt>
                <c:pt idx="369">
                  <c:v>-34.684684684684505</c:v>
                </c:pt>
                <c:pt idx="370">
                  <c:v>-34.629629629629598</c:v>
                </c:pt>
                <c:pt idx="371">
                  <c:v>-34.574574574574498</c:v>
                </c:pt>
                <c:pt idx="372">
                  <c:v>-34.519519519519498</c:v>
                </c:pt>
                <c:pt idx="373">
                  <c:v>-34.464464464464314</c:v>
                </c:pt>
                <c:pt idx="374">
                  <c:v>-34.409409409409349</c:v>
                </c:pt>
                <c:pt idx="375">
                  <c:v>-34.354354354354257</c:v>
                </c:pt>
                <c:pt idx="376">
                  <c:v>-34.2992992992993</c:v>
                </c:pt>
                <c:pt idx="377">
                  <c:v>-34.244244244244157</c:v>
                </c:pt>
                <c:pt idx="378">
                  <c:v>-34.189189189189101</c:v>
                </c:pt>
                <c:pt idx="379">
                  <c:v>-34.134134134134143</c:v>
                </c:pt>
                <c:pt idx="380">
                  <c:v>-34.079079079079001</c:v>
                </c:pt>
                <c:pt idx="381">
                  <c:v>-34.024024024024001</c:v>
                </c:pt>
                <c:pt idx="382">
                  <c:v>-33.968968968968944</c:v>
                </c:pt>
                <c:pt idx="383">
                  <c:v>-33.913913913913902</c:v>
                </c:pt>
                <c:pt idx="384">
                  <c:v>-33.858858858858802</c:v>
                </c:pt>
                <c:pt idx="385">
                  <c:v>-33.803803803803795</c:v>
                </c:pt>
                <c:pt idx="386">
                  <c:v>-33.74874874874876</c:v>
                </c:pt>
                <c:pt idx="387">
                  <c:v>-33.69369369369354</c:v>
                </c:pt>
                <c:pt idx="388">
                  <c:v>-33.638638638638611</c:v>
                </c:pt>
                <c:pt idx="389">
                  <c:v>-33.58358358358344</c:v>
                </c:pt>
                <c:pt idx="390">
                  <c:v>-33.528528528528568</c:v>
                </c:pt>
                <c:pt idx="391">
                  <c:v>-33.473473473473341</c:v>
                </c:pt>
                <c:pt idx="392">
                  <c:v>-33.418418418418398</c:v>
                </c:pt>
                <c:pt idx="393">
                  <c:v>-33.363363363363248</c:v>
                </c:pt>
                <c:pt idx="394">
                  <c:v>-33.308308308308312</c:v>
                </c:pt>
                <c:pt idx="395">
                  <c:v>-33.253253253253149</c:v>
                </c:pt>
                <c:pt idx="396">
                  <c:v>-33.19819819819827</c:v>
                </c:pt>
                <c:pt idx="397">
                  <c:v>-33.143143143143099</c:v>
                </c:pt>
                <c:pt idx="398">
                  <c:v>-33.088088088088</c:v>
                </c:pt>
                <c:pt idx="399">
                  <c:v>-33.033033033033</c:v>
                </c:pt>
                <c:pt idx="400">
                  <c:v>-32.977977977977901</c:v>
                </c:pt>
                <c:pt idx="401">
                  <c:v>-32.922922922922986</c:v>
                </c:pt>
                <c:pt idx="402">
                  <c:v>-32.867867867867723</c:v>
                </c:pt>
                <c:pt idx="403">
                  <c:v>-32.812812812812801</c:v>
                </c:pt>
                <c:pt idx="404">
                  <c:v>-32.757757757757638</c:v>
                </c:pt>
                <c:pt idx="405">
                  <c:v>-32.702702702702744</c:v>
                </c:pt>
                <c:pt idx="406">
                  <c:v>-32.647647647647482</c:v>
                </c:pt>
                <c:pt idx="407">
                  <c:v>-32.592592592592602</c:v>
                </c:pt>
                <c:pt idx="408">
                  <c:v>-32.537537537537496</c:v>
                </c:pt>
                <c:pt idx="409">
                  <c:v>-32.482482482482339</c:v>
                </c:pt>
                <c:pt idx="410">
                  <c:v>-32.42742742742734</c:v>
                </c:pt>
                <c:pt idx="411">
                  <c:v>-32.372372372372311</c:v>
                </c:pt>
                <c:pt idx="412">
                  <c:v>-32.31731731731724</c:v>
                </c:pt>
                <c:pt idx="413">
                  <c:v>-32.262262262262198</c:v>
                </c:pt>
                <c:pt idx="414">
                  <c:v>-32.207207207207141</c:v>
                </c:pt>
                <c:pt idx="415">
                  <c:v>-32.152152152152112</c:v>
                </c:pt>
                <c:pt idx="416">
                  <c:v>-32.097097097097048</c:v>
                </c:pt>
                <c:pt idx="417">
                  <c:v>-32.042042042042006</c:v>
                </c:pt>
                <c:pt idx="418">
                  <c:v>-31.986986986986889</c:v>
                </c:pt>
                <c:pt idx="419">
                  <c:v>-31.931931931931889</c:v>
                </c:pt>
                <c:pt idx="420">
                  <c:v>-31.8768768768768</c:v>
                </c:pt>
                <c:pt idx="421">
                  <c:v>-31.8218218218218</c:v>
                </c:pt>
                <c:pt idx="422">
                  <c:v>-31.766766766766686</c:v>
                </c:pt>
                <c:pt idx="423">
                  <c:v>-31.7117117117117</c:v>
                </c:pt>
                <c:pt idx="424">
                  <c:v>-31.656656656656633</c:v>
                </c:pt>
                <c:pt idx="425">
                  <c:v>-31.601601601601601</c:v>
                </c:pt>
                <c:pt idx="426">
                  <c:v>-31.546546546546473</c:v>
                </c:pt>
                <c:pt idx="427">
                  <c:v>-31.491491491491399</c:v>
                </c:pt>
                <c:pt idx="428">
                  <c:v>-31.436436436436374</c:v>
                </c:pt>
                <c:pt idx="429">
                  <c:v>-31.381381381381289</c:v>
                </c:pt>
                <c:pt idx="430">
                  <c:v>-31.326326326326289</c:v>
                </c:pt>
                <c:pt idx="431">
                  <c:v>-31.271271271271189</c:v>
                </c:pt>
                <c:pt idx="432">
                  <c:v>-31.2162162162162</c:v>
                </c:pt>
                <c:pt idx="433">
                  <c:v>-31.1611611611611</c:v>
                </c:pt>
                <c:pt idx="434">
                  <c:v>-31.1061061061061</c:v>
                </c:pt>
                <c:pt idx="435">
                  <c:v>-31.051051051051033</c:v>
                </c:pt>
                <c:pt idx="436">
                  <c:v>-30.995995995995887</c:v>
                </c:pt>
                <c:pt idx="437">
                  <c:v>-30.940940940940873</c:v>
                </c:pt>
                <c:pt idx="438">
                  <c:v>-30.885885885885799</c:v>
                </c:pt>
                <c:pt idx="439">
                  <c:v>-30.830830830830799</c:v>
                </c:pt>
                <c:pt idx="440">
                  <c:v>-30.775775775775678</c:v>
                </c:pt>
                <c:pt idx="441">
                  <c:v>-30.720720720720678</c:v>
                </c:pt>
                <c:pt idx="442">
                  <c:v>-30.6656656656656</c:v>
                </c:pt>
                <c:pt idx="443">
                  <c:v>-30.610610610610621</c:v>
                </c:pt>
                <c:pt idx="444">
                  <c:v>-30.5555555555555</c:v>
                </c:pt>
                <c:pt idx="445">
                  <c:v>-30.500500500500486</c:v>
                </c:pt>
                <c:pt idx="446">
                  <c:v>-30.445445445445372</c:v>
                </c:pt>
                <c:pt idx="447">
                  <c:v>-30.390390390390287</c:v>
                </c:pt>
                <c:pt idx="448">
                  <c:v>-30.335335335335273</c:v>
                </c:pt>
                <c:pt idx="449">
                  <c:v>-30.28028028028017</c:v>
                </c:pt>
                <c:pt idx="450">
                  <c:v>-30.22522522522517</c:v>
                </c:pt>
                <c:pt idx="451">
                  <c:v>-30.170170170170099</c:v>
                </c:pt>
                <c:pt idx="452">
                  <c:v>-30.11511511511512</c:v>
                </c:pt>
                <c:pt idx="453">
                  <c:v>-30.06006006006</c:v>
                </c:pt>
                <c:pt idx="454">
                  <c:v>-30.005005005005</c:v>
                </c:pt>
                <c:pt idx="455">
                  <c:v>-29.949949949949868</c:v>
                </c:pt>
                <c:pt idx="456">
                  <c:v>-29.894894894894826</c:v>
                </c:pt>
                <c:pt idx="457">
                  <c:v>-29.839839839839787</c:v>
                </c:pt>
                <c:pt idx="458">
                  <c:v>-29.784784784784687</c:v>
                </c:pt>
                <c:pt idx="459">
                  <c:v>-29.729729729729673</c:v>
                </c:pt>
                <c:pt idx="460">
                  <c:v>-29.674674674674598</c:v>
                </c:pt>
                <c:pt idx="461">
                  <c:v>-29.619619619619598</c:v>
                </c:pt>
                <c:pt idx="462">
                  <c:v>-29.564564564564499</c:v>
                </c:pt>
                <c:pt idx="463">
                  <c:v>-29.509509509509474</c:v>
                </c:pt>
                <c:pt idx="464">
                  <c:v>-29.454454454454439</c:v>
                </c:pt>
                <c:pt idx="465">
                  <c:v>-29.3993993993994</c:v>
                </c:pt>
                <c:pt idx="466">
                  <c:v>-29.344344344344286</c:v>
                </c:pt>
                <c:pt idx="467">
                  <c:v>-29.289289289289172</c:v>
                </c:pt>
                <c:pt idx="468">
                  <c:v>-29.234234234234187</c:v>
                </c:pt>
                <c:pt idx="469">
                  <c:v>-29.179179179179087</c:v>
                </c:pt>
                <c:pt idx="470">
                  <c:v>-29.124124124124101</c:v>
                </c:pt>
                <c:pt idx="471">
                  <c:v>-29.069069069068988</c:v>
                </c:pt>
                <c:pt idx="472">
                  <c:v>-29.014014014013998</c:v>
                </c:pt>
                <c:pt idx="473">
                  <c:v>-28.95895895895892</c:v>
                </c:pt>
                <c:pt idx="474">
                  <c:v>-28.903903903903874</c:v>
                </c:pt>
                <c:pt idx="475">
                  <c:v>-28.8488488488488</c:v>
                </c:pt>
                <c:pt idx="476">
                  <c:v>-28.793793793793689</c:v>
                </c:pt>
                <c:pt idx="477">
                  <c:v>-28.738738738738689</c:v>
                </c:pt>
                <c:pt idx="478">
                  <c:v>-28.683683683683586</c:v>
                </c:pt>
                <c:pt idx="479">
                  <c:v>-28.628628628628601</c:v>
                </c:pt>
                <c:pt idx="480">
                  <c:v>-28.573573573573473</c:v>
                </c:pt>
                <c:pt idx="481">
                  <c:v>-28.518518518518501</c:v>
                </c:pt>
                <c:pt idx="482">
                  <c:v>-28.46346346346337</c:v>
                </c:pt>
                <c:pt idx="483">
                  <c:v>-28.408408408408388</c:v>
                </c:pt>
                <c:pt idx="484">
                  <c:v>-28.353353353353299</c:v>
                </c:pt>
                <c:pt idx="485">
                  <c:v>-28.298298298298299</c:v>
                </c:pt>
                <c:pt idx="486">
                  <c:v>-28.243243243243157</c:v>
                </c:pt>
                <c:pt idx="487">
                  <c:v>-28.1881881881881</c:v>
                </c:pt>
                <c:pt idx="488">
                  <c:v>-28.133133133133089</c:v>
                </c:pt>
                <c:pt idx="489">
                  <c:v>-28.078078078078001</c:v>
                </c:pt>
                <c:pt idx="490">
                  <c:v>-28.023023023022986</c:v>
                </c:pt>
                <c:pt idx="491">
                  <c:v>-27.967967967967887</c:v>
                </c:pt>
                <c:pt idx="492">
                  <c:v>-27.912912912912887</c:v>
                </c:pt>
                <c:pt idx="493">
                  <c:v>-27.857857857857837</c:v>
                </c:pt>
                <c:pt idx="494">
                  <c:v>-27.802802802802788</c:v>
                </c:pt>
                <c:pt idx="495">
                  <c:v>-27.747747747747674</c:v>
                </c:pt>
                <c:pt idx="496">
                  <c:v>-27.692692692692599</c:v>
                </c:pt>
                <c:pt idx="497">
                  <c:v>-27.637637637637599</c:v>
                </c:pt>
                <c:pt idx="498">
                  <c:v>-27.582582582582468</c:v>
                </c:pt>
                <c:pt idx="499">
                  <c:v>-27.527527527527489</c:v>
                </c:pt>
                <c:pt idx="500">
                  <c:v>-27.472472472472372</c:v>
                </c:pt>
                <c:pt idx="501">
                  <c:v>-27.417417417417422</c:v>
                </c:pt>
                <c:pt idx="502">
                  <c:v>-27.362362362362273</c:v>
                </c:pt>
                <c:pt idx="503">
                  <c:v>-27.307307307307287</c:v>
                </c:pt>
                <c:pt idx="504">
                  <c:v>-27.252252252252202</c:v>
                </c:pt>
                <c:pt idx="505">
                  <c:v>-27.197197197197205</c:v>
                </c:pt>
                <c:pt idx="506">
                  <c:v>-27.142142142142074</c:v>
                </c:pt>
                <c:pt idx="507">
                  <c:v>-27.087087087086999</c:v>
                </c:pt>
                <c:pt idx="508">
                  <c:v>-27.032032032031957</c:v>
                </c:pt>
                <c:pt idx="509">
                  <c:v>-26.976976976976889</c:v>
                </c:pt>
                <c:pt idx="510">
                  <c:v>-26.921921921921889</c:v>
                </c:pt>
                <c:pt idx="511">
                  <c:v>-26.8668668668668</c:v>
                </c:pt>
                <c:pt idx="512">
                  <c:v>-26.811811811811822</c:v>
                </c:pt>
                <c:pt idx="513">
                  <c:v>-26.756756756756701</c:v>
                </c:pt>
                <c:pt idx="514">
                  <c:v>-26.701701701701687</c:v>
                </c:pt>
                <c:pt idx="515">
                  <c:v>-26.646646646646602</c:v>
                </c:pt>
                <c:pt idx="516">
                  <c:v>-26.591591591591499</c:v>
                </c:pt>
                <c:pt idx="517">
                  <c:v>-26.536536536536474</c:v>
                </c:pt>
                <c:pt idx="518">
                  <c:v>-26.481481481481389</c:v>
                </c:pt>
                <c:pt idx="519">
                  <c:v>-26.426426426426389</c:v>
                </c:pt>
                <c:pt idx="520">
                  <c:v>-26.371371371371289</c:v>
                </c:pt>
                <c:pt idx="521">
                  <c:v>-26.3163163163163</c:v>
                </c:pt>
                <c:pt idx="522">
                  <c:v>-26.261261261261186</c:v>
                </c:pt>
                <c:pt idx="523">
                  <c:v>-26.206206206206186</c:v>
                </c:pt>
                <c:pt idx="524">
                  <c:v>-26.151151151151133</c:v>
                </c:pt>
                <c:pt idx="525">
                  <c:v>-26.096096096096005</c:v>
                </c:pt>
                <c:pt idx="526">
                  <c:v>-26.041041041041002</c:v>
                </c:pt>
                <c:pt idx="527">
                  <c:v>-25.985985985985874</c:v>
                </c:pt>
                <c:pt idx="528">
                  <c:v>-25.930930930930874</c:v>
                </c:pt>
                <c:pt idx="529">
                  <c:v>-25.875875875875799</c:v>
                </c:pt>
                <c:pt idx="530">
                  <c:v>-25.820820820820799</c:v>
                </c:pt>
                <c:pt idx="531">
                  <c:v>-25.765765765765689</c:v>
                </c:pt>
                <c:pt idx="532">
                  <c:v>-25.7107107107107</c:v>
                </c:pt>
                <c:pt idx="533">
                  <c:v>-25.655655655655622</c:v>
                </c:pt>
                <c:pt idx="534">
                  <c:v>-25.6006006006006</c:v>
                </c:pt>
                <c:pt idx="535">
                  <c:v>-25.545545545545473</c:v>
                </c:pt>
                <c:pt idx="536">
                  <c:v>-25.490490490490401</c:v>
                </c:pt>
                <c:pt idx="537">
                  <c:v>-25.435435435435402</c:v>
                </c:pt>
                <c:pt idx="538">
                  <c:v>-25.380380380380274</c:v>
                </c:pt>
                <c:pt idx="539">
                  <c:v>-25.325325325325274</c:v>
                </c:pt>
                <c:pt idx="540">
                  <c:v>-25.270270270270178</c:v>
                </c:pt>
                <c:pt idx="541">
                  <c:v>-25.215215215215199</c:v>
                </c:pt>
                <c:pt idx="542">
                  <c:v>-25.1601601601601</c:v>
                </c:pt>
                <c:pt idx="543">
                  <c:v>-25.1051051051051</c:v>
                </c:pt>
                <c:pt idx="544">
                  <c:v>-25.050050050050022</c:v>
                </c:pt>
                <c:pt idx="545">
                  <c:v>-24.994994994994901</c:v>
                </c:pt>
                <c:pt idx="546">
                  <c:v>-24.939939939939872</c:v>
                </c:pt>
                <c:pt idx="547">
                  <c:v>-24.884884884884801</c:v>
                </c:pt>
                <c:pt idx="548">
                  <c:v>-24.829829829829787</c:v>
                </c:pt>
                <c:pt idx="549">
                  <c:v>-24.774774774774688</c:v>
                </c:pt>
                <c:pt idx="550">
                  <c:v>-24.719719719719699</c:v>
                </c:pt>
                <c:pt idx="551">
                  <c:v>-24.66466466466462</c:v>
                </c:pt>
                <c:pt idx="552">
                  <c:v>-24.609609609609599</c:v>
                </c:pt>
                <c:pt idx="553">
                  <c:v>-24.554554554554521</c:v>
                </c:pt>
                <c:pt idx="554">
                  <c:v>-24.4994994994995</c:v>
                </c:pt>
                <c:pt idx="555">
                  <c:v>-24.4444444444444</c:v>
                </c:pt>
                <c:pt idx="556">
                  <c:v>-24.389389389389272</c:v>
                </c:pt>
                <c:pt idx="557">
                  <c:v>-24.334334334334287</c:v>
                </c:pt>
                <c:pt idx="558">
                  <c:v>-24.279279279279173</c:v>
                </c:pt>
                <c:pt idx="559">
                  <c:v>-24.224224224224187</c:v>
                </c:pt>
                <c:pt idx="560">
                  <c:v>-24.169169169169088</c:v>
                </c:pt>
                <c:pt idx="561">
                  <c:v>-24.114114114114134</c:v>
                </c:pt>
                <c:pt idx="562">
                  <c:v>-24.05905905905902</c:v>
                </c:pt>
                <c:pt idx="563">
                  <c:v>-24.004004004003999</c:v>
                </c:pt>
                <c:pt idx="564">
                  <c:v>-23.948948948948889</c:v>
                </c:pt>
                <c:pt idx="565">
                  <c:v>-23.8938938938938</c:v>
                </c:pt>
                <c:pt idx="566">
                  <c:v>-23.8388388388388</c:v>
                </c:pt>
                <c:pt idx="567">
                  <c:v>-23.783783783783672</c:v>
                </c:pt>
                <c:pt idx="568">
                  <c:v>-23.728728728728687</c:v>
                </c:pt>
                <c:pt idx="569">
                  <c:v>-23.673673673673587</c:v>
                </c:pt>
                <c:pt idx="570">
                  <c:v>-23.618618618618633</c:v>
                </c:pt>
                <c:pt idx="571">
                  <c:v>-23.56356356356347</c:v>
                </c:pt>
                <c:pt idx="572">
                  <c:v>-23.508508508508488</c:v>
                </c:pt>
                <c:pt idx="573">
                  <c:v>-23.453453453453399</c:v>
                </c:pt>
                <c:pt idx="574">
                  <c:v>-23.398398398398399</c:v>
                </c:pt>
                <c:pt idx="575">
                  <c:v>-23.343343343343257</c:v>
                </c:pt>
                <c:pt idx="576">
                  <c:v>-23.288288288288189</c:v>
                </c:pt>
                <c:pt idx="577">
                  <c:v>-23.233233233233168</c:v>
                </c:pt>
                <c:pt idx="578">
                  <c:v>-23.178178178178101</c:v>
                </c:pt>
                <c:pt idx="579">
                  <c:v>-23.123123123123086</c:v>
                </c:pt>
                <c:pt idx="580">
                  <c:v>-23.068068068068001</c:v>
                </c:pt>
                <c:pt idx="581">
                  <c:v>-23.013013013013001</c:v>
                </c:pt>
                <c:pt idx="582">
                  <c:v>-22.957957957957898</c:v>
                </c:pt>
                <c:pt idx="583">
                  <c:v>-22.90290290290287</c:v>
                </c:pt>
                <c:pt idx="584">
                  <c:v>-22.847847847847799</c:v>
                </c:pt>
                <c:pt idx="585">
                  <c:v>-22.792792792792774</c:v>
                </c:pt>
                <c:pt idx="586">
                  <c:v>-22.737737737737689</c:v>
                </c:pt>
                <c:pt idx="587">
                  <c:v>-22.682682682682589</c:v>
                </c:pt>
                <c:pt idx="588">
                  <c:v>-22.6276276276276</c:v>
                </c:pt>
                <c:pt idx="589">
                  <c:v>-22.572572572572472</c:v>
                </c:pt>
                <c:pt idx="590">
                  <c:v>-22.517517517517501</c:v>
                </c:pt>
                <c:pt idx="591">
                  <c:v>-22.462462462462373</c:v>
                </c:pt>
                <c:pt idx="592">
                  <c:v>-22.407407407407401</c:v>
                </c:pt>
                <c:pt idx="593">
                  <c:v>-22.352352352352288</c:v>
                </c:pt>
                <c:pt idx="594">
                  <c:v>-22.297297297297288</c:v>
                </c:pt>
                <c:pt idx="595">
                  <c:v>-22.242242242242156</c:v>
                </c:pt>
                <c:pt idx="596">
                  <c:v>-22.187187187187099</c:v>
                </c:pt>
                <c:pt idx="597">
                  <c:v>-22.132132132132089</c:v>
                </c:pt>
                <c:pt idx="598">
                  <c:v>-22.077077077077</c:v>
                </c:pt>
                <c:pt idx="599">
                  <c:v>-22.022022022021975</c:v>
                </c:pt>
                <c:pt idx="600">
                  <c:v>-21.966966966966886</c:v>
                </c:pt>
                <c:pt idx="601">
                  <c:v>-21.911911911911901</c:v>
                </c:pt>
                <c:pt idx="602">
                  <c:v>-21.856856856856833</c:v>
                </c:pt>
                <c:pt idx="603">
                  <c:v>-21.801801801801801</c:v>
                </c:pt>
                <c:pt idx="604">
                  <c:v>-21.746746746746673</c:v>
                </c:pt>
                <c:pt idx="605">
                  <c:v>-21.69169169169162</c:v>
                </c:pt>
                <c:pt idx="606">
                  <c:v>-21.636636636636599</c:v>
                </c:pt>
                <c:pt idx="607">
                  <c:v>-21.581581581581489</c:v>
                </c:pt>
                <c:pt idx="608">
                  <c:v>-21.526526526526489</c:v>
                </c:pt>
                <c:pt idx="609">
                  <c:v>-21.4714714714714</c:v>
                </c:pt>
                <c:pt idx="610">
                  <c:v>-21.416416416416421</c:v>
                </c:pt>
                <c:pt idx="611">
                  <c:v>-21.361361361361286</c:v>
                </c:pt>
                <c:pt idx="612">
                  <c:v>-21.306306306306286</c:v>
                </c:pt>
                <c:pt idx="613">
                  <c:v>-21.251251251251201</c:v>
                </c:pt>
                <c:pt idx="614">
                  <c:v>-21.196196196196201</c:v>
                </c:pt>
                <c:pt idx="615">
                  <c:v>-21.141141141141102</c:v>
                </c:pt>
                <c:pt idx="616">
                  <c:v>-21.086086086085974</c:v>
                </c:pt>
                <c:pt idx="617">
                  <c:v>-21.031031031030999</c:v>
                </c:pt>
                <c:pt idx="618">
                  <c:v>-20.975975975975889</c:v>
                </c:pt>
                <c:pt idx="619">
                  <c:v>-20.920920920920889</c:v>
                </c:pt>
                <c:pt idx="620">
                  <c:v>-20.8658658658658</c:v>
                </c:pt>
                <c:pt idx="621">
                  <c:v>-20.810810810810821</c:v>
                </c:pt>
                <c:pt idx="622">
                  <c:v>-20.7557557557557</c:v>
                </c:pt>
                <c:pt idx="623">
                  <c:v>-20.700700700700686</c:v>
                </c:pt>
                <c:pt idx="624">
                  <c:v>-20.645645645645587</c:v>
                </c:pt>
                <c:pt idx="625">
                  <c:v>-20.590590590590502</c:v>
                </c:pt>
                <c:pt idx="626">
                  <c:v>-20.535535535535473</c:v>
                </c:pt>
                <c:pt idx="627">
                  <c:v>-20.480480480480374</c:v>
                </c:pt>
                <c:pt idx="628">
                  <c:v>-20.425425425425374</c:v>
                </c:pt>
                <c:pt idx="629">
                  <c:v>-20.370370370370289</c:v>
                </c:pt>
                <c:pt idx="630">
                  <c:v>-20.315315315315299</c:v>
                </c:pt>
                <c:pt idx="631">
                  <c:v>-20.260260260260189</c:v>
                </c:pt>
                <c:pt idx="632">
                  <c:v>-20.205205205205189</c:v>
                </c:pt>
                <c:pt idx="633">
                  <c:v>-20.150150150150122</c:v>
                </c:pt>
                <c:pt idx="634">
                  <c:v>-20.0950950950951</c:v>
                </c:pt>
                <c:pt idx="635">
                  <c:v>-20.040040040039973</c:v>
                </c:pt>
                <c:pt idx="636">
                  <c:v>-19.984984984984902</c:v>
                </c:pt>
                <c:pt idx="637">
                  <c:v>-19.929929929929873</c:v>
                </c:pt>
                <c:pt idx="638">
                  <c:v>-19.87487487487482</c:v>
                </c:pt>
                <c:pt idx="639">
                  <c:v>-19.81981981981982</c:v>
                </c:pt>
                <c:pt idx="640">
                  <c:v>-19.764764764764699</c:v>
                </c:pt>
                <c:pt idx="641">
                  <c:v>-19.709709709709678</c:v>
                </c:pt>
                <c:pt idx="642">
                  <c:v>-19.654654654654639</c:v>
                </c:pt>
                <c:pt idx="643">
                  <c:v>-19.599599599599589</c:v>
                </c:pt>
                <c:pt idx="644">
                  <c:v>-19.544544544544486</c:v>
                </c:pt>
                <c:pt idx="645">
                  <c:v>-19.489489489489372</c:v>
                </c:pt>
                <c:pt idx="646">
                  <c:v>-19.434434434434401</c:v>
                </c:pt>
                <c:pt idx="647">
                  <c:v>-19.379379379379273</c:v>
                </c:pt>
                <c:pt idx="648">
                  <c:v>-19.324324324324287</c:v>
                </c:pt>
                <c:pt idx="649">
                  <c:v>-19.26926926926917</c:v>
                </c:pt>
                <c:pt idx="650">
                  <c:v>-19.21421421421422</c:v>
                </c:pt>
                <c:pt idx="651">
                  <c:v>-19.15915915915912</c:v>
                </c:pt>
                <c:pt idx="652">
                  <c:v>-19.10410410410412</c:v>
                </c:pt>
                <c:pt idx="653">
                  <c:v>-19.049049049048989</c:v>
                </c:pt>
                <c:pt idx="654">
                  <c:v>-18.993993993994</c:v>
                </c:pt>
                <c:pt idx="655">
                  <c:v>-18.938938938938886</c:v>
                </c:pt>
                <c:pt idx="656">
                  <c:v>-18.883883883883787</c:v>
                </c:pt>
                <c:pt idx="657">
                  <c:v>-18.828828828828801</c:v>
                </c:pt>
                <c:pt idx="658">
                  <c:v>-18.773773773773673</c:v>
                </c:pt>
                <c:pt idx="659">
                  <c:v>-18.718718718718701</c:v>
                </c:pt>
                <c:pt idx="660">
                  <c:v>-18.663663663663588</c:v>
                </c:pt>
                <c:pt idx="661">
                  <c:v>-18.608608608608598</c:v>
                </c:pt>
                <c:pt idx="662">
                  <c:v>-18.553553553553499</c:v>
                </c:pt>
                <c:pt idx="663">
                  <c:v>-18.49849849849852</c:v>
                </c:pt>
                <c:pt idx="664">
                  <c:v>-18.443443443443364</c:v>
                </c:pt>
                <c:pt idx="665">
                  <c:v>-18.388388388388289</c:v>
                </c:pt>
                <c:pt idx="666">
                  <c:v>-18.333333333333268</c:v>
                </c:pt>
                <c:pt idx="667">
                  <c:v>-18.278278278278187</c:v>
                </c:pt>
                <c:pt idx="668">
                  <c:v>-18.223223223223172</c:v>
                </c:pt>
                <c:pt idx="669">
                  <c:v>-18.168168168168101</c:v>
                </c:pt>
                <c:pt idx="670">
                  <c:v>-18.113113113113101</c:v>
                </c:pt>
                <c:pt idx="671">
                  <c:v>-18.058058058057998</c:v>
                </c:pt>
                <c:pt idx="672">
                  <c:v>-18.003003003002988</c:v>
                </c:pt>
                <c:pt idx="673">
                  <c:v>-17.947947947947874</c:v>
                </c:pt>
                <c:pt idx="674">
                  <c:v>-17.892892892892899</c:v>
                </c:pt>
                <c:pt idx="675">
                  <c:v>-17.8378378378378</c:v>
                </c:pt>
                <c:pt idx="676">
                  <c:v>-17.782782782782668</c:v>
                </c:pt>
                <c:pt idx="677">
                  <c:v>-17.727727727727689</c:v>
                </c:pt>
                <c:pt idx="678">
                  <c:v>-17.672672672672586</c:v>
                </c:pt>
                <c:pt idx="679">
                  <c:v>-17.617617617617622</c:v>
                </c:pt>
                <c:pt idx="680">
                  <c:v>-17.562562562562473</c:v>
                </c:pt>
                <c:pt idx="681">
                  <c:v>-17.507507507507487</c:v>
                </c:pt>
                <c:pt idx="682">
                  <c:v>-17.452452452452388</c:v>
                </c:pt>
                <c:pt idx="683">
                  <c:v>-17.397397397397388</c:v>
                </c:pt>
                <c:pt idx="684">
                  <c:v>-17.342342342342256</c:v>
                </c:pt>
                <c:pt idx="685">
                  <c:v>-17.287287287287189</c:v>
                </c:pt>
                <c:pt idx="686">
                  <c:v>-17.232232232232157</c:v>
                </c:pt>
                <c:pt idx="687">
                  <c:v>-17.1771771771771</c:v>
                </c:pt>
                <c:pt idx="688">
                  <c:v>-17.122122122122089</c:v>
                </c:pt>
                <c:pt idx="689">
                  <c:v>-17.067067067067001</c:v>
                </c:pt>
                <c:pt idx="690">
                  <c:v>-17.012012012012001</c:v>
                </c:pt>
                <c:pt idx="691">
                  <c:v>-16.956956956956901</c:v>
                </c:pt>
                <c:pt idx="692">
                  <c:v>-16.901901901901887</c:v>
                </c:pt>
                <c:pt idx="693">
                  <c:v>-16.846846846846788</c:v>
                </c:pt>
                <c:pt idx="694">
                  <c:v>-16.791791791791699</c:v>
                </c:pt>
                <c:pt idx="695">
                  <c:v>-16.736736736736674</c:v>
                </c:pt>
                <c:pt idx="696">
                  <c:v>-16.681681681681599</c:v>
                </c:pt>
                <c:pt idx="697">
                  <c:v>-16.626626626626599</c:v>
                </c:pt>
                <c:pt idx="698">
                  <c:v>-16.571571571571489</c:v>
                </c:pt>
                <c:pt idx="699">
                  <c:v>-16.5165165165165</c:v>
                </c:pt>
                <c:pt idx="700">
                  <c:v>-16.461461461461401</c:v>
                </c:pt>
                <c:pt idx="701">
                  <c:v>-16.406406406406401</c:v>
                </c:pt>
                <c:pt idx="702">
                  <c:v>-16.351351351351301</c:v>
                </c:pt>
                <c:pt idx="703">
                  <c:v>-16.296296296296287</c:v>
                </c:pt>
                <c:pt idx="704">
                  <c:v>-16.241241241241173</c:v>
                </c:pt>
                <c:pt idx="705">
                  <c:v>-16.186186186186099</c:v>
                </c:pt>
                <c:pt idx="706">
                  <c:v>-16.131131131131099</c:v>
                </c:pt>
                <c:pt idx="707">
                  <c:v>-16.076076076075989</c:v>
                </c:pt>
                <c:pt idx="708">
                  <c:v>-16.021021021020999</c:v>
                </c:pt>
                <c:pt idx="709">
                  <c:v>-15.965965965965911</c:v>
                </c:pt>
                <c:pt idx="710">
                  <c:v>-15.9109109109109</c:v>
                </c:pt>
                <c:pt idx="711">
                  <c:v>-15.855855855855815</c:v>
                </c:pt>
                <c:pt idx="712">
                  <c:v>-15.800800800800802</c:v>
                </c:pt>
                <c:pt idx="713">
                  <c:v>-15.745745745745699</c:v>
                </c:pt>
                <c:pt idx="714">
                  <c:v>-15.6906906906906</c:v>
                </c:pt>
                <c:pt idx="715">
                  <c:v>-15.635635635635611</c:v>
                </c:pt>
                <c:pt idx="716">
                  <c:v>-15.5805805805805</c:v>
                </c:pt>
                <c:pt idx="717">
                  <c:v>-15.5255255255255</c:v>
                </c:pt>
                <c:pt idx="718">
                  <c:v>-15.470470470470399</c:v>
                </c:pt>
                <c:pt idx="719">
                  <c:v>-15.415415415415406</c:v>
                </c:pt>
                <c:pt idx="720">
                  <c:v>-15.3603603603603</c:v>
                </c:pt>
                <c:pt idx="721">
                  <c:v>-15.305305305305311</c:v>
                </c:pt>
                <c:pt idx="722">
                  <c:v>-15.2502502502502</c:v>
                </c:pt>
                <c:pt idx="723">
                  <c:v>-15.1951951951952</c:v>
                </c:pt>
                <c:pt idx="724">
                  <c:v>-15.140140140140089</c:v>
                </c:pt>
                <c:pt idx="725">
                  <c:v>-15.08508508508501</c:v>
                </c:pt>
                <c:pt idx="726">
                  <c:v>-15.03003003003</c:v>
                </c:pt>
                <c:pt idx="727">
                  <c:v>-14.9749749749749</c:v>
                </c:pt>
                <c:pt idx="728">
                  <c:v>-14.919919919919915</c:v>
                </c:pt>
                <c:pt idx="729">
                  <c:v>-14.864864864864806</c:v>
                </c:pt>
                <c:pt idx="730">
                  <c:v>-14.809809809809819</c:v>
                </c:pt>
                <c:pt idx="731">
                  <c:v>-14.7547547547547</c:v>
                </c:pt>
                <c:pt idx="732">
                  <c:v>-14.69969969969971</c:v>
                </c:pt>
                <c:pt idx="733">
                  <c:v>-14.6446446446446</c:v>
                </c:pt>
                <c:pt idx="734">
                  <c:v>-14.589589589589519</c:v>
                </c:pt>
                <c:pt idx="735">
                  <c:v>-14.534534534534506</c:v>
                </c:pt>
                <c:pt idx="736">
                  <c:v>-14.47947947947941</c:v>
                </c:pt>
                <c:pt idx="737">
                  <c:v>-14.4244244244244</c:v>
                </c:pt>
                <c:pt idx="738">
                  <c:v>-14.369369369369311</c:v>
                </c:pt>
                <c:pt idx="739">
                  <c:v>-14.3143143143143</c:v>
                </c:pt>
                <c:pt idx="740">
                  <c:v>-14.259259259259215</c:v>
                </c:pt>
                <c:pt idx="741">
                  <c:v>-14.204204204204199</c:v>
                </c:pt>
                <c:pt idx="742">
                  <c:v>-14.1491491491491</c:v>
                </c:pt>
                <c:pt idx="743">
                  <c:v>-14.0940940940941</c:v>
                </c:pt>
                <c:pt idx="744">
                  <c:v>-14.039039039039011</c:v>
                </c:pt>
                <c:pt idx="745">
                  <c:v>-13.983983983983904</c:v>
                </c:pt>
                <c:pt idx="746">
                  <c:v>-13.928928928928901</c:v>
                </c:pt>
                <c:pt idx="747">
                  <c:v>-13.8738738738738</c:v>
                </c:pt>
                <c:pt idx="748">
                  <c:v>-13.8188188188188</c:v>
                </c:pt>
                <c:pt idx="749">
                  <c:v>-13.763763763763698</c:v>
                </c:pt>
                <c:pt idx="750">
                  <c:v>-13.708708708708699</c:v>
                </c:pt>
                <c:pt idx="751">
                  <c:v>-13.653653653653604</c:v>
                </c:pt>
                <c:pt idx="752">
                  <c:v>-13.598598598598604</c:v>
                </c:pt>
                <c:pt idx="753">
                  <c:v>-13.5435435435435</c:v>
                </c:pt>
                <c:pt idx="754">
                  <c:v>-13.4884884884884</c:v>
                </c:pt>
                <c:pt idx="755">
                  <c:v>-13.4334334334334</c:v>
                </c:pt>
                <c:pt idx="756">
                  <c:v>-13.378378378378301</c:v>
                </c:pt>
                <c:pt idx="757">
                  <c:v>-13.323323323323301</c:v>
                </c:pt>
                <c:pt idx="758">
                  <c:v>-13.2682682682682</c:v>
                </c:pt>
                <c:pt idx="759">
                  <c:v>-13.2132132132132</c:v>
                </c:pt>
                <c:pt idx="760">
                  <c:v>-13.158158158158098</c:v>
                </c:pt>
                <c:pt idx="761">
                  <c:v>-13.103103103103098</c:v>
                </c:pt>
                <c:pt idx="762">
                  <c:v>-13.048048048048001</c:v>
                </c:pt>
                <c:pt idx="763">
                  <c:v>-12.992992992993004</c:v>
                </c:pt>
                <c:pt idx="764">
                  <c:v>-12.93793793793791</c:v>
                </c:pt>
                <c:pt idx="765">
                  <c:v>-12.882882882882811</c:v>
                </c:pt>
                <c:pt idx="766">
                  <c:v>-12.8278278278278</c:v>
                </c:pt>
                <c:pt idx="767">
                  <c:v>-12.772772772772701</c:v>
                </c:pt>
                <c:pt idx="768">
                  <c:v>-12.717717717717701</c:v>
                </c:pt>
                <c:pt idx="769">
                  <c:v>-12.66266266266261</c:v>
                </c:pt>
                <c:pt idx="770">
                  <c:v>-12.60760760760761</c:v>
                </c:pt>
                <c:pt idx="771">
                  <c:v>-12.552552552552511</c:v>
                </c:pt>
                <c:pt idx="772">
                  <c:v>-12.4974974974975</c:v>
                </c:pt>
                <c:pt idx="773">
                  <c:v>-12.442442442442402</c:v>
                </c:pt>
                <c:pt idx="774">
                  <c:v>-12.38738738738731</c:v>
                </c:pt>
                <c:pt idx="775">
                  <c:v>-12.33233233233231</c:v>
                </c:pt>
                <c:pt idx="776">
                  <c:v>-12.2772772772772</c:v>
                </c:pt>
                <c:pt idx="777">
                  <c:v>-12.2222222222222</c:v>
                </c:pt>
                <c:pt idx="778">
                  <c:v>-12.167167167167101</c:v>
                </c:pt>
                <c:pt idx="779">
                  <c:v>-12.112112112112101</c:v>
                </c:pt>
                <c:pt idx="780">
                  <c:v>-12.05705705705701</c:v>
                </c:pt>
                <c:pt idx="781">
                  <c:v>-12.00200200200201</c:v>
                </c:pt>
                <c:pt idx="782">
                  <c:v>-11.946946946946911</c:v>
                </c:pt>
                <c:pt idx="783">
                  <c:v>-11.891891891891801</c:v>
                </c:pt>
                <c:pt idx="784">
                  <c:v>-11.836836836836818</c:v>
                </c:pt>
                <c:pt idx="785">
                  <c:v>-11.781781781781698</c:v>
                </c:pt>
                <c:pt idx="786">
                  <c:v>-11.726726726726699</c:v>
                </c:pt>
                <c:pt idx="787">
                  <c:v>-11.671671671671586</c:v>
                </c:pt>
                <c:pt idx="788">
                  <c:v>-11.616616616616611</c:v>
                </c:pt>
                <c:pt idx="789">
                  <c:v>-11.561561561561501</c:v>
                </c:pt>
                <c:pt idx="790">
                  <c:v>-11.506506506506518</c:v>
                </c:pt>
                <c:pt idx="791">
                  <c:v>-11.451451451451399</c:v>
                </c:pt>
                <c:pt idx="792">
                  <c:v>-11.39639639639641</c:v>
                </c:pt>
                <c:pt idx="793">
                  <c:v>-11.341341341341298</c:v>
                </c:pt>
                <c:pt idx="794">
                  <c:v>-11.286286286286218</c:v>
                </c:pt>
                <c:pt idx="795">
                  <c:v>-11.231231231231201</c:v>
                </c:pt>
                <c:pt idx="796">
                  <c:v>-11.176176176176099</c:v>
                </c:pt>
                <c:pt idx="797">
                  <c:v>-11.121121121121078</c:v>
                </c:pt>
                <c:pt idx="798">
                  <c:v>-11.066066066066011</c:v>
                </c:pt>
                <c:pt idx="799">
                  <c:v>-11.011011011010998</c:v>
                </c:pt>
                <c:pt idx="800">
                  <c:v>-10.955955955955918</c:v>
                </c:pt>
                <c:pt idx="801">
                  <c:v>-10.900900900900902</c:v>
                </c:pt>
                <c:pt idx="802">
                  <c:v>-10.845845845845806</c:v>
                </c:pt>
                <c:pt idx="803">
                  <c:v>-10.790790790790698</c:v>
                </c:pt>
                <c:pt idx="804">
                  <c:v>-10.7357357357357</c:v>
                </c:pt>
                <c:pt idx="805">
                  <c:v>-10.680680680680602</c:v>
                </c:pt>
                <c:pt idx="806">
                  <c:v>-10.625625625625602</c:v>
                </c:pt>
                <c:pt idx="807">
                  <c:v>-10.570570570570499</c:v>
                </c:pt>
                <c:pt idx="808">
                  <c:v>-10.515515515515506</c:v>
                </c:pt>
                <c:pt idx="809">
                  <c:v>-10.4604604604604</c:v>
                </c:pt>
                <c:pt idx="810">
                  <c:v>-10.405405405405411</c:v>
                </c:pt>
                <c:pt idx="811">
                  <c:v>-10.3503503503503</c:v>
                </c:pt>
                <c:pt idx="812">
                  <c:v>-10.295295295295302</c:v>
                </c:pt>
                <c:pt idx="813">
                  <c:v>-10.240240240240198</c:v>
                </c:pt>
                <c:pt idx="814">
                  <c:v>-10.1851851851851</c:v>
                </c:pt>
                <c:pt idx="815">
                  <c:v>-10.130130130130098</c:v>
                </c:pt>
                <c:pt idx="816">
                  <c:v>-10.075075075075</c:v>
                </c:pt>
                <c:pt idx="817">
                  <c:v>-10.020020020019999</c:v>
                </c:pt>
                <c:pt idx="818">
                  <c:v>-9.9649649649649596</c:v>
                </c:pt>
                <c:pt idx="819">
                  <c:v>-9.9099099099099153</c:v>
                </c:pt>
                <c:pt idx="820">
                  <c:v>-9.8548548548548567</c:v>
                </c:pt>
                <c:pt idx="821">
                  <c:v>-9.7997997997998016</c:v>
                </c:pt>
                <c:pt idx="822">
                  <c:v>-9.7447447447447288</c:v>
                </c:pt>
                <c:pt idx="823">
                  <c:v>-9.6896896896896951</c:v>
                </c:pt>
                <c:pt idx="824">
                  <c:v>-9.6346346346346294</c:v>
                </c:pt>
                <c:pt idx="825">
                  <c:v>-9.5795795795795797</c:v>
                </c:pt>
                <c:pt idx="826">
                  <c:v>-9.5245245245245194</c:v>
                </c:pt>
                <c:pt idx="827">
                  <c:v>-9.4694694694694732</c:v>
                </c:pt>
                <c:pt idx="828">
                  <c:v>-9.4144144144144093</c:v>
                </c:pt>
                <c:pt idx="829">
                  <c:v>-9.3593593593593756</c:v>
                </c:pt>
                <c:pt idx="830">
                  <c:v>-9.3043043043043028</c:v>
                </c:pt>
                <c:pt idx="831">
                  <c:v>-9.2492492492492513</c:v>
                </c:pt>
                <c:pt idx="832">
                  <c:v>-9.1941941941941785</c:v>
                </c:pt>
                <c:pt idx="833">
                  <c:v>-9.1391391391391306</c:v>
                </c:pt>
                <c:pt idx="834">
                  <c:v>-9.0840840840840826</c:v>
                </c:pt>
                <c:pt idx="835">
                  <c:v>-9.0290290290290205</c:v>
                </c:pt>
                <c:pt idx="836">
                  <c:v>-8.973973973973969</c:v>
                </c:pt>
                <c:pt idx="837">
                  <c:v>-8.9189189189189104</c:v>
                </c:pt>
                <c:pt idx="838">
                  <c:v>-8.8638638638638607</c:v>
                </c:pt>
                <c:pt idx="839">
                  <c:v>-8.8088088088088004</c:v>
                </c:pt>
                <c:pt idx="840">
                  <c:v>-8.7537537537537506</c:v>
                </c:pt>
                <c:pt idx="841">
                  <c:v>-8.6986986986986903</c:v>
                </c:pt>
                <c:pt idx="842">
                  <c:v>-8.6436436436436406</c:v>
                </c:pt>
                <c:pt idx="843">
                  <c:v>-8.5885885885885802</c:v>
                </c:pt>
                <c:pt idx="844">
                  <c:v>-8.5335335335335305</c:v>
                </c:pt>
                <c:pt idx="845">
                  <c:v>-8.4784784784784684</c:v>
                </c:pt>
                <c:pt idx="846">
                  <c:v>-8.4234234234234187</c:v>
                </c:pt>
                <c:pt idx="847">
                  <c:v>-8.3683683683683601</c:v>
                </c:pt>
                <c:pt idx="848">
                  <c:v>-8.3133133133133104</c:v>
                </c:pt>
                <c:pt idx="849">
                  <c:v>-8.25825825825825</c:v>
                </c:pt>
                <c:pt idx="850">
                  <c:v>-8.2032032032032003</c:v>
                </c:pt>
                <c:pt idx="851">
                  <c:v>-8.1481481481481222</c:v>
                </c:pt>
                <c:pt idx="852">
                  <c:v>-8.0930930930930902</c:v>
                </c:pt>
                <c:pt idx="853">
                  <c:v>-8.0380380380380299</c:v>
                </c:pt>
                <c:pt idx="854">
                  <c:v>-7.9829829829829801</c:v>
                </c:pt>
                <c:pt idx="855">
                  <c:v>-7.92792792792791</c:v>
                </c:pt>
                <c:pt idx="856">
                  <c:v>-7.8728728728728603</c:v>
                </c:pt>
                <c:pt idx="857">
                  <c:v>-7.8178178178177991</c:v>
                </c:pt>
                <c:pt idx="858">
                  <c:v>-7.7627627627627653</c:v>
                </c:pt>
                <c:pt idx="859">
                  <c:v>-7.7077077077076996</c:v>
                </c:pt>
                <c:pt idx="860">
                  <c:v>-7.6526526526526402</c:v>
                </c:pt>
                <c:pt idx="861">
                  <c:v>-7.5975975975975842</c:v>
                </c:pt>
                <c:pt idx="862">
                  <c:v>-7.5425425425425399</c:v>
                </c:pt>
                <c:pt idx="863">
                  <c:v>-7.4874874874874795</c:v>
                </c:pt>
                <c:pt idx="864">
                  <c:v>-7.4324324324324262</c:v>
                </c:pt>
                <c:pt idx="865">
                  <c:v>-7.3773773773773685</c:v>
                </c:pt>
                <c:pt idx="866">
                  <c:v>-7.3223223223223197</c:v>
                </c:pt>
                <c:pt idx="867">
                  <c:v>-7.267267267267254</c:v>
                </c:pt>
                <c:pt idx="868">
                  <c:v>-7.2122122122121999</c:v>
                </c:pt>
                <c:pt idx="869">
                  <c:v>-7.1571571571571431</c:v>
                </c:pt>
                <c:pt idx="870">
                  <c:v>-7.1021021021020996</c:v>
                </c:pt>
                <c:pt idx="871">
                  <c:v>-7.0470470470470365</c:v>
                </c:pt>
                <c:pt idx="872">
                  <c:v>-6.9919919919919824</c:v>
                </c:pt>
                <c:pt idx="873">
                  <c:v>-6.9369369369369265</c:v>
                </c:pt>
                <c:pt idx="874">
                  <c:v>-6.8818818818818803</c:v>
                </c:pt>
                <c:pt idx="875">
                  <c:v>-6.826826826826812</c:v>
                </c:pt>
                <c:pt idx="876">
                  <c:v>-6.7717717717717676</c:v>
                </c:pt>
                <c:pt idx="877">
                  <c:v>-6.7167167167167046</c:v>
                </c:pt>
                <c:pt idx="878">
                  <c:v>-6.6616616616616664</c:v>
                </c:pt>
                <c:pt idx="879">
                  <c:v>-6.6066066066065945</c:v>
                </c:pt>
                <c:pt idx="880">
                  <c:v>-6.5515515515515395</c:v>
                </c:pt>
                <c:pt idx="881">
                  <c:v>-6.4964964964964897</c:v>
                </c:pt>
                <c:pt idx="882">
                  <c:v>-6.4414414414414463</c:v>
                </c:pt>
                <c:pt idx="883">
                  <c:v>-6.3863863863863797</c:v>
                </c:pt>
                <c:pt idx="884">
                  <c:v>-6.3313313313313264</c:v>
                </c:pt>
                <c:pt idx="885">
                  <c:v>-6.2762762762762696</c:v>
                </c:pt>
                <c:pt idx="886">
                  <c:v>-6.2212212212212199</c:v>
                </c:pt>
                <c:pt idx="887">
                  <c:v>-6.1661661661661551</c:v>
                </c:pt>
                <c:pt idx="888">
                  <c:v>-6.1111111111111001</c:v>
                </c:pt>
                <c:pt idx="889">
                  <c:v>-6.0560560560560441</c:v>
                </c:pt>
                <c:pt idx="890">
                  <c:v>-6.0010010010009998</c:v>
                </c:pt>
                <c:pt idx="891">
                  <c:v>-5.9459459459459385</c:v>
                </c:pt>
                <c:pt idx="892">
                  <c:v>-5.8908908908908799</c:v>
                </c:pt>
                <c:pt idx="893">
                  <c:v>-5.8358358358358275</c:v>
                </c:pt>
                <c:pt idx="894">
                  <c:v>-5.7807807807807814</c:v>
                </c:pt>
                <c:pt idx="895">
                  <c:v>-5.7257257257257201</c:v>
                </c:pt>
                <c:pt idx="896">
                  <c:v>-5.6706706706706598</c:v>
                </c:pt>
                <c:pt idx="897">
                  <c:v>-5.6156156156156065</c:v>
                </c:pt>
                <c:pt idx="898">
                  <c:v>-5.560560560560555</c:v>
                </c:pt>
                <c:pt idx="899">
                  <c:v>-5.505505505505492</c:v>
                </c:pt>
                <c:pt idx="900">
                  <c:v>-5.4504504504504396</c:v>
                </c:pt>
                <c:pt idx="901">
                  <c:v>-5.3953953953953899</c:v>
                </c:pt>
                <c:pt idx="902">
                  <c:v>-5.3403403403403402</c:v>
                </c:pt>
                <c:pt idx="903">
                  <c:v>-5.2852852852852799</c:v>
                </c:pt>
                <c:pt idx="904">
                  <c:v>-5.2302302302302204</c:v>
                </c:pt>
                <c:pt idx="905">
                  <c:v>-5.1751751751751698</c:v>
                </c:pt>
                <c:pt idx="906">
                  <c:v>-5.1201201201201201</c:v>
                </c:pt>
                <c:pt idx="907">
                  <c:v>-5.0650650650650544</c:v>
                </c:pt>
                <c:pt idx="908">
                  <c:v>-5.010010010009994</c:v>
                </c:pt>
                <c:pt idx="909">
                  <c:v>-4.9549549549549443</c:v>
                </c:pt>
                <c:pt idx="910">
                  <c:v>-4.8998998998998999</c:v>
                </c:pt>
                <c:pt idx="911">
                  <c:v>-4.8448448448448396</c:v>
                </c:pt>
                <c:pt idx="912">
                  <c:v>-4.7897897897897863</c:v>
                </c:pt>
                <c:pt idx="913">
                  <c:v>-4.7347347347347304</c:v>
                </c:pt>
                <c:pt idx="914">
                  <c:v>-4.6796796796796833</c:v>
                </c:pt>
                <c:pt idx="915">
                  <c:v>-4.6246246246246203</c:v>
                </c:pt>
                <c:pt idx="916">
                  <c:v>-4.56956956956956</c:v>
                </c:pt>
                <c:pt idx="917">
                  <c:v>-4.514514514514504</c:v>
                </c:pt>
                <c:pt idx="918">
                  <c:v>-4.4594594594594597</c:v>
                </c:pt>
                <c:pt idx="919">
                  <c:v>-4.4044044044044002</c:v>
                </c:pt>
                <c:pt idx="920">
                  <c:v>-4.3493493493493434</c:v>
                </c:pt>
                <c:pt idx="921">
                  <c:v>-4.2942942942942901</c:v>
                </c:pt>
                <c:pt idx="922">
                  <c:v>-4.2392392392392404</c:v>
                </c:pt>
                <c:pt idx="923">
                  <c:v>-4.18418418418418</c:v>
                </c:pt>
                <c:pt idx="924">
                  <c:v>-4.1291291291291197</c:v>
                </c:pt>
                <c:pt idx="925">
                  <c:v>-4.07407407407407</c:v>
                </c:pt>
                <c:pt idx="926">
                  <c:v>-4.0190190190190096</c:v>
                </c:pt>
                <c:pt idx="927">
                  <c:v>-3.9639639639639599</c:v>
                </c:pt>
                <c:pt idx="928">
                  <c:v>-3.9089089089089</c:v>
                </c:pt>
                <c:pt idx="929">
                  <c:v>-3.8538538538538449</c:v>
                </c:pt>
                <c:pt idx="930">
                  <c:v>-3.7987987987987899</c:v>
                </c:pt>
                <c:pt idx="931">
                  <c:v>-3.7437437437437402</c:v>
                </c:pt>
                <c:pt idx="932">
                  <c:v>-3.6886886886886798</c:v>
                </c:pt>
                <c:pt idx="933">
                  <c:v>-3.633633633633627</c:v>
                </c:pt>
                <c:pt idx="934">
                  <c:v>-3.5785785785785702</c:v>
                </c:pt>
                <c:pt idx="935">
                  <c:v>-3.5235235235235201</c:v>
                </c:pt>
                <c:pt idx="936">
                  <c:v>-3.4684684684684597</c:v>
                </c:pt>
                <c:pt idx="937">
                  <c:v>-3.4134134134134064</c:v>
                </c:pt>
                <c:pt idx="938">
                  <c:v>-3.3583583583583501</c:v>
                </c:pt>
                <c:pt idx="939">
                  <c:v>-3.3033033033032977</c:v>
                </c:pt>
                <c:pt idx="940">
                  <c:v>-3.24824824824824</c:v>
                </c:pt>
                <c:pt idx="941">
                  <c:v>-3.1931931931931787</c:v>
                </c:pt>
                <c:pt idx="942">
                  <c:v>-3.1381381381381277</c:v>
                </c:pt>
                <c:pt idx="943">
                  <c:v>-3.0830830830830798</c:v>
                </c:pt>
                <c:pt idx="944">
                  <c:v>-3.0280280280280198</c:v>
                </c:pt>
                <c:pt idx="945">
                  <c:v>-2.9729729729729599</c:v>
                </c:pt>
                <c:pt idx="946">
                  <c:v>-2.9179179179179147</c:v>
                </c:pt>
                <c:pt idx="947">
                  <c:v>-2.8628628628628587</c:v>
                </c:pt>
                <c:pt idx="948">
                  <c:v>-2.8078078078078001</c:v>
                </c:pt>
                <c:pt idx="949">
                  <c:v>-2.7527527527527402</c:v>
                </c:pt>
                <c:pt idx="950">
                  <c:v>-2.6976976976976932</c:v>
                </c:pt>
                <c:pt idx="951">
                  <c:v>-2.6426426426426399</c:v>
                </c:pt>
                <c:pt idx="952">
                  <c:v>-2.5875875875875858</c:v>
                </c:pt>
                <c:pt idx="953">
                  <c:v>-2.5325325325325201</c:v>
                </c:pt>
                <c:pt idx="954">
                  <c:v>-2.4774774774774699</c:v>
                </c:pt>
                <c:pt idx="955">
                  <c:v>-2.4224224224224198</c:v>
                </c:pt>
                <c:pt idx="956">
                  <c:v>-2.3673673673673647</c:v>
                </c:pt>
                <c:pt idx="957">
                  <c:v>-2.3123123123122977</c:v>
                </c:pt>
                <c:pt idx="958">
                  <c:v>-2.2572572572572538</c:v>
                </c:pt>
                <c:pt idx="959">
                  <c:v>-2.2022022022022001</c:v>
                </c:pt>
                <c:pt idx="960">
                  <c:v>-2.1471471471471433</c:v>
                </c:pt>
                <c:pt idx="961">
                  <c:v>-2.0920920920920798</c:v>
                </c:pt>
                <c:pt idx="962">
                  <c:v>-2.0370370370370332</c:v>
                </c:pt>
                <c:pt idx="963">
                  <c:v>-1.9819819819819799</c:v>
                </c:pt>
                <c:pt idx="964">
                  <c:v>-1.92692692692692</c:v>
                </c:pt>
                <c:pt idx="965">
                  <c:v>-1.8718718718718601</c:v>
                </c:pt>
                <c:pt idx="966">
                  <c:v>-1.8168168168168113</c:v>
                </c:pt>
                <c:pt idx="967">
                  <c:v>-1.7617617617617614</c:v>
                </c:pt>
                <c:pt idx="968">
                  <c:v>-1.7067067067067021</c:v>
                </c:pt>
                <c:pt idx="969">
                  <c:v>-1.65165165165164</c:v>
                </c:pt>
                <c:pt idx="970">
                  <c:v>-1.59659659659659</c:v>
                </c:pt>
                <c:pt idx="971">
                  <c:v>-1.5415415415415401</c:v>
                </c:pt>
                <c:pt idx="972">
                  <c:v>-1.48648648648648</c:v>
                </c:pt>
                <c:pt idx="973">
                  <c:v>-1.4314314314314198</c:v>
                </c:pt>
                <c:pt idx="974">
                  <c:v>-1.3763763763763701</c:v>
                </c:pt>
                <c:pt idx="975">
                  <c:v>-1.32132132132132</c:v>
                </c:pt>
                <c:pt idx="976">
                  <c:v>-1.26626626626626</c:v>
                </c:pt>
                <c:pt idx="977">
                  <c:v>-1.2112112112111986</c:v>
                </c:pt>
                <c:pt idx="978">
                  <c:v>-1.1561561561561513</c:v>
                </c:pt>
                <c:pt idx="979">
                  <c:v>-1.1011011011011</c:v>
                </c:pt>
                <c:pt idx="980">
                  <c:v>-1.0460460460460401</c:v>
                </c:pt>
                <c:pt idx="981">
                  <c:v>-0.99099099099098698</c:v>
                </c:pt>
                <c:pt idx="982">
                  <c:v>-0.93593593593593649</c:v>
                </c:pt>
                <c:pt idx="983">
                  <c:v>-0.88088088088088079</c:v>
                </c:pt>
                <c:pt idx="984">
                  <c:v>-0.82582582582582365</c:v>
                </c:pt>
                <c:pt idx="985">
                  <c:v>-0.7707707707707655</c:v>
                </c:pt>
                <c:pt idx="986">
                  <c:v>-0.71571571571571702</c:v>
                </c:pt>
                <c:pt idx="987">
                  <c:v>-0.66066066066066065</c:v>
                </c:pt>
                <c:pt idx="988">
                  <c:v>-0.60560560560560395</c:v>
                </c:pt>
                <c:pt idx="989">
                  <c:v>-0.55055055055054603</c:v>
                </c:pt>
                <c:pt idx="990">
                  <c:v>-0.49549549549549698</c:v>
                </c:pt>
                <c:pt idx="991">
                  <c:v>-0.44044044044044039</c:v>
                </c:pt>
                <c:pt idx="992">
                  <c:v>-0.38538538538538369</c:v>
                </c:pt>
                <c:pt idx="993">
                  <c:v>-0.33033033033032633</c:v>
                </c:pt>
                <c:pt idx="994">
                  <c:v>-0.2752752752752774</c:v>
                </c:pt>
                <c:pt idx="995">
                  <c:v>-0.22022022022022017</c:v>
                </c:pt>
                <c:pt idx="996">
                  <c:v>-0.16516516516516333</c:v>
                </c:pt>
                <c:pt idx="997">
                  <c:v>-0.110110110110106</c:v>
                </c:pt>
                <c:pt idx="998">
                  <c:v>-5.5055055055056812E-2</c:v>
                </c:pt>
                <c:pt idx="999">
                  <c:v>0</c:v>
                </c:pt>
              </c:numCache>
            </c:numRef>
          </c:xVal>
          <c:yVal>
            <c:numRef>
              <c:f>Sheet1!$M$22:$M$1022</c:f>
              <c:numCache>
                <c:formatCode>0.00</c:formatCode>
                <c:ptCount val="1001"/>
                <c:pt idx="0">
                  <c:v>1.0639304415575803E-2</c:v>
                </c:pt>
                <c:pt idx="1">
                  <c:v>9.9264493081908066E-3</c:v>
                </c:pt>
                <c:pt idx="2">
                  <c:v>1.088284026154266E-2</c:v>
                </c:pt>
                <c:pt idx="3">
                  <c:v>1.1047786214381261E-2</c:v>
                </c:pt>
                <c:pt idx="4">
                  <c:v>1.0977930267369986E-2</c:v>
                </c:pt>
                <c:pt idx="5">
                  <c:v>1.1656749960770003E-2</c:v>
                </c:pt>
                <c:pt idx="6">
                  <c:v>1.1542791657633847E-2</c:v>
                </c:pt>
                <c:pt idx="7">
                  <c:v>1.0712778884390445E-2</c:v>
                </c:pt>
                <c:pt idx="8">
                  <c:v>1.2167877619495041E-2</c:v>
                </c:pt>
                <c:pt idx="9">
                  <c:v>1.0862490516942883E-2</c:v>
                </c:pt>
                <c:pt idx="10">
                  <c:v>1.1160656113089999E-2</c:v>
                </c:pt>
                <c:pt idx="11">
                  <c:v>1.264886450674324E-2</c:v>
                </c:pt>
                <c:pt idx="12">
                  <c:v>1.1918151367553698E-2</c:v>
                </c:pt>
                <c:pt idx="13">
                  <c:v>1.2081529639816737E-2</c:v>
                </c:pt>
                <c:pt idx="14">
                  <c:v>1.2724395411076703E-2</c:v>
                </c:pt>
                <c:pt idx="15">
                  <c:v>1.2548009324155774E-2</c:v>
                </c:pt>
                <c:pt idx="16">
                  <c:v>1.2997647879694296E-2</c:v>
                </c:pt>
                <c:pt idx="17">
                  <c:v>1.4184449048703533E-2</c:v>
                </c:pt>
                <c:pt idx="18">
                  <c:v>1.3729089935633916E-2</c:v>
                </c:pt>
                <c:pt idx="19">
                  <c:v>1.3740676160342705E-2</c:v>
                </c:pt>
                <c:pt idx="20">
                  <c:v>1.4637969758607403E-2</c:v>
                </c:pt>
                <c:pt idx="21">
                  <c:v>1.4116945526735944E-2</c:v>
                </c:pt>
                <c:pt idx="22">
                  <c:v>1.3599038254434847E-2</c:v>
                </c:pt>
                <c:pt idx="23">
                  <c:v>1.4752530713037249E-2</c:v>
                </c:pt>
                <c:pt idx="24">
                  <c:v>1.4052838986031189E-2</c:v>
                </c:pt>
                <c:pt idx="25">
                  <c:v>1.6054090929267805E-2</c:v>
                </c:pt>
                <c:pt idx="26">
                  <c:v>1.4497763360212862E-2</c:v>
                </c:pt>
                <c:pt idx="27">
                  <c:v>1.456046122854646E-2</c:v>
                </c:pt>
                <c:pt idx="28">
                  <c:v>1.2716451825442144E-2</c:v>
                </c:pt>
                <c:pt idx="29">
                  <c:v>1.5902224198082626E-2</c:v>
                </c:pt>
                <c:pt idx="30">
                  <c:v>1.4753137091079171E-2</c:v>
                </c:pt>
                <c:pt idx="31">
                  <c:v>1.4263782057148127E-2</c:v>
                </c:pt>
                <c:pt idx="32">
                  <c:v>1.5736622111269361E-2</c:v>
                </c:pt>
                <c:pt idx="33">
                  <c:v>1.5309000268993974E-2</c:v>
                </c:pt>
                <c:pt idx="34">
                  <c:v>1.610540544829097E-2</c:v>
                </c:pt>
                <c:pt idx="35">
                  <c:v>1.6287525111123802E-2</c:v>
                </c:pt>
                <c:pt idx="36">
                  <c:v>1.8107111409969283E-2</c:v>
                </c:pt>
                <c:pt idx="37">
                  <c:v>1.7976732418799785E-2</c:v>
                </c:pt>
                <c:pt idx="38">
                  <c:v>1.8292443498920549E-2</c:v>
                </c:pt>
                <c:pt idx="39">
                  <c:v>1.7197800158306409E-2</c:v>
                </c:pt>
                <c:pt idx="40">
                  <c:v>1.7389967832146906E-2</c:v>
                </c:pt>
                <c:pt idx="41">
                  <c:v>1.8677000418334127E-2</c:v>
                </c:pt>
                <c:pt idx="42">
                  <c:v>1.8902853208207955E-2</c:v>
                </c:pt>
                <c:pt idx="43">
                  <c:v>1.8234771557573314E-2</c:v>
                </c:pt>
                <c:pt idx="44">
                  <c:v>1.8092669899548601E-2</c:v>
                </c:pt>
                <c:pt idx="45">
                  <c:v>1.7701329910299348E-2</c:v>
                </c:pt>
                <c:pt idx="46">
                  <c:v>2.1069933328593176E-2</c:v>
                </c:pt>
                <c:pt idx="47">
                  <c:v>1.9318115977229003E-2</c:v>
                </c:pt>
                <c:pt idx="48">
                  <c:v>2.0354131155723921E-2</c:v>
                </c:pt>
                <c:pt idx="49">
                  <c:v>2.0767049291589443E-2</c:v>
                </c:pt>
                <c:pt idx="50">
                  <c:v>2.0098610167064084E-2</c:v>
                </c:pt>
                <c:pt idx="51">
                  <c:v>2.0455716343828121E-2</c:v>
                </c:pt>
                <c:pt idx="52">
                  <c:v>1.8368355291366746E-2</c:v>
                </c:pt>
                <c:pt idx="53">
                  <c:v>2.2061320284022839E-2</c:v>
                </c:pt>
                <c:pt idx="54">
                  <c:v>2.1192635327709208E-2</c:v>
                </c:pt>
                <c:pt idx="55">
                  <c:v>2.0575885387257763E-2</c:v>
                </c:pt>
                <c:pt idx="56">
                  <c:v>2.2810490925765658E-2</c:v>
                </c:pt>
                <c:pt idx="57">
                  <c:v>2.2002522191161892E-2</c:v>
                </c:pt>
                <c:pt idx="58">
                  <c:v>1.9810328895324691E-2</c:v>
                </c:pt>
                <c:pt idx="59">
                  <c:v>2.1467875284645287E-2</c:v>
                </c:pt>
                <c:pt idx="60">
                  <c:v>2.2778866097908516E-2</c:v>
                </c:pt>
                <c:pt idx="61">
                  <c:v>2.4703415131058351E-2</c:v>
                </c:pt>
                <c:pt idx="62">
                  <c:v>2.313719701446184E-2</c:v>
                </c:pt>
                <c:pt idx="63">
                  <c:v>2.1798536584475482E-2</c:v>
                </c:pt>
                <c:pt idx="64">
                  <c:v>2.5379724656577961E-2</c:v>
                </c:pt>
                <c:pt idx="65">
                  <c:v>2.2899841443492198E-2</c:v>
                </c:pt>
                <c:pt idx="66">
                  <c:v>2.4702830327476395E-2</c:v>
                </c:pt>
                <c:pt idx="67">
                  <c:v>2.4019876247081306E-2</c:v>
                </c:pt>
                <c:pt idx="68">
                  <c:v>2.3717175022200155E-2</c:v>
                </c:pt>
                <c:pt idx="69">
                  <c:v>2.4960761492001653E-2</c:v>
                </c:pt>
                <c:pt idx="70">
                  <c:v>2.5254410132272951E-2</c:v>
                </c:pt>
                <c:pt idx="71">
                  <c:v>2.6897518925461258E-2</c:v>
                </c:pt>
                <c:pt idx="72">
                  <c:v>2.8681205096818433E-2</c:v>
                </c:pt>
                <c:pt idx="73">
                  <c:v>2.6255907495124499E-2</c:v>
                </c:pt>
                <c:pt idx="74">
                  <c:v>2.7364343821564323E-2</c:v>
                </c:pt>
                <c:pt idx="75">
                  <c:v>2.7870028442139681E-2</c:v>
                </c:pt>
                <c:pt idx="76">
                  <c:v>2.788326389735106E-2</c:v>
                </c:pt>
                <c:pt idx="77">
                  <c:v>2.7593333050971249E-2</c:v>
                </c:pt>
                <c:pt idx="78">
                  <c:v>3.0022563874543811E-2</c:v>
                </c:pt>
                <c:pt idx="79">
                  <c:v>2.9493259496465665E-2</c:v>
                </c:pt>
                <c:pt idx="80">
                  <c:v>3.2609532082710273E-2</c:v>
                </c:pt>
                <c:pt idx="81">
                  <c:v>2.9154429991840456E-2</c:v>
                </c:pt>
                <c:pt idx="82">
                  <c:v>3.3444477496720831E-2</c:v>
                </c:pt>
                <c:pt idx="83">
                  <c:v>2.9944513943106182E-2</c:v>
                </c:pt>
                <c:pt idx="84">
                  <c:v>3.1673545335231972E-2</c:v>
                </c:pt>
                <c:pt idx="85">
                  <c:v>3.309318590176015E-2</c:v>
                </c:pt>
                <c:pt idx="86">
                  <c:v>2.9310591456778549E-2</c:v>
                </c:pt>
                <c:pt idx="87">
                  <c:v>2.9991391597000604E-2</c:v>
                </c:pt>
                <c:pt idx="88">
                  <c:v>3.0409104667645168E-2</c:v>
                </c:pt>
                <c:pt idx="89">
                  <c:v>3.1221868196981778E-2</c:v>
                </c:pt>
                <c:pt idx="90">
                  <c:v>3.2521822449628E-2</c:v>
                </c:pt>
                <c:pt idx="91">
                  <c:v>3.4857918784039772E-2</c:v>
                </c:pt>
                <c:pt idx="92">
                  <c:v>3.4867593002484806E-2</c:v>
                </c:pt>
                <c:pt idx="93">
                  <c:v>3.2188596274022346E-2</c:v>
                </c:pt>
                <c:pt idx="94">
                  <c:v>3.3849491646014841E-2</c:v>
                </c:pt>
                <c:pt idx="95">
                  <c:v>3.5896724043549801E-2</c:v>
                </c:pt>
                <c:pt idx="96">
                  <c:v>3.4162022966398559E-2</c:v>
                </c:pt>
                <c:pt idx="97">
                  <c:v>3.44201623021472E-2</c:v>
                </c:pt>
                <c:pt idx="98">
                  <c:v>3.7671553077960003E-2</c:v>
                </c:pt>
                <c:pt idx="99">
                  <c:v>3.773782662245926E-2</c:v>
                </c:pt>
                <c:pt idx="100">
                  <c:v>3.4268016233473655E-2</c:v>
                </c:pt>
                <c:pt idx="101">
                  <c:v>3.9394574182328057E-2</c:v>
                </c:pt>
                <c:pt idx="102">
                  <c:v>3.9676157423002449E-2</c:v>
                </c:pt>
                <c:pt idx="103">
                  <c:v>4.3037477116229857E-2</c:v>
                </c:pt>
                <c:pt idx="104">
                  <c:v>4.1199224891684164E-2</c:v>
                </c:pt>
                <c:pt idx="105">
                  <c:v>3.8125354481719963E-2</c:v>
                </c:pt>
                <c:pt idx="106">
                  <c:v>4.1045786711391467E-2</c:v>
                </c:pt>
                <c:pt idx="107">
                  <c:v>3.8193287534959451E-2</c:v>
                </c:pt>
                <c:pt idx="108">
                  <c:v>4.1984721466862336E-2</c:v>
                </c:pt>
                <c:pt idx="109">
                  <c:v>4.0923993537625332E-2</c:v>
                </c:pt>
                <c:pt idx="110">
                  <c:v>4.2048812021790588E-2</c:v>
                </c:pt>
                <c:pt idx="111">
                  <c:v>4.0028700244104091E-2</c:v>
                </c:pt>
                <c:pt idx="112">
                  <c:v>4.2516091917020618E-2</c:v>
                </c:pt>
                <c:pt idx="113">
                  <c:v>4.3465262613869175E-2</c:v>
                </c:pt>
                <c:pt idx="114">
                  <c:v>4.3079266897217972E-2</c:v>
                </c:pt>
                <c:pt idx="115">
                  <c:v>4.3423056093761493E-2</c:v>
                </c:pt>
                <c:pt idx="116">
                  <c:v>4.6320858896316153E-2</c:v>
                </c:pt>
                <c:pt idx="117">
                  <c:v>4.6885037022081744E-2</c:v>
                </c:pt>
                <c:pt idx="118">
                  <c:v>4.9136201162834722E-2</c:v>
                </c:pt>
                <c:pt idx="119">
                  <c:v>4.8055805059224105E-2</c:v>
                </c:pt>
                <c:pt idx="120">
                  <c:v>4.9260952968154838E-2</c:v>
                </c:pt>
                <c:pt idx="121">
                  <c:v>4.8040073088848903E-2</c:v>
                </c:pt>
                <c:pt idx="122">
                  <c:v>4.7530782250356528E-2</c:v>
                </c:pt>
                <c:pt idx="123">
                  <c:v>5.0499252034657403E-2</c:v>
                </c:pt>
                <c:pt idx="124">
                  <c:v>5.2119275656311692E-2</c:v>
                </c:pt>
                <c:pt idx="125">
                  <c:v>5.0826159522629012E-2</c:v>
                </c:pt>
                <c:pt idx="126">
                  <c:v>5.1142080894657972E-2</c:v>
                </c:pt>
                <c:pt idx="127">
                  <c:v>4.9681123705730502E-2</c:v>
                </c:pt>
                <c:pt idx="128">
                  <c:v>5.3981192199920813E-2</c:v>
                </c:pt>
                <c:pt idx="129">
                  <c:v>5.4356043396376466E-2</c:v>
                </c:pt>
                <c:pt idx="130">
                  <c:v>5.3941257224759558E-2</c:v>
                </c:pt>
                <c:pt idx="131">
                  <c:v>5.6475898005349683E-2</c:v>
                </c:pt>
                <c:pt idx="132">
                  <c:v>5.6727772915862014E-2</c:v>
                </c:pt>
                <c:pt idx="133">
                  <c:v>5.7027988928781359E-2</c:v>
                </c:pt>
                <c:pt idx="134">
                  <c:v>5.8866077464487923E-2</c:v>
                </c:pt>
                <c:pt idx="135">
                  <c:v>5.7122459480640701E-2</c:v>
                </c:pt>
                <c:pt idx="136">
                  <c:v>5.8236243836879024E-2</c:v>
                </c:pt>
                <c:pt idx="137">
                  <c:v>5.9284865140712614E-2</c:v>
                </c:pt>
                <c:pt idx="138">
                  <c:v>5.8684037959797153E-2</c:v>
                </c:pt>
                <c:pt idx="139">
                  <c:v>6.4234796970613572E-2</c:v>
                </c:pt>
                <c:pt idx="140">
                  <c:v>5.9872562874925567E-2</c:v>
                </c:pt>
                <c:pt idx="141">
                  <c:v>6.2734966535148567E-2</c:v>
                </c:pt>
                <c:pt idx="142">
                  <c:v>6.7378401887185718E-2</c:v>
                </c:pt>
                <c:pt idx="143">
                  <c:v>6.2527196773070462E-2</c:v>
                </c:pt>
                <c:pt idx="144">
                  <c:v>6.8333976394098397E-2</c:v>
                </c:pt>
                <c:pt idx="145">
                  <c:v>6.6762192466558304E-2</c:v>
                </c:pt>
                <c:pt idx="146">
                  <c:v>6.352511334836998E-2</c:v>
                </c:pt>
                <c:pt idx="147">
                  <c:v>6.4468451857318809E-2</c:v>
                </c:pt>
                <c:pt idx="148">
                  <c:v>6.8342880411448217E-2</c:v>
                </c:pt>
                <c:pt idx="149">
                  <c:v>7.0275226635265156E-2</c:v>
                </c:pt>
                <c:pt idx="150">
                  <c:v>7.0658647828773874E-2</c:v>
                </c:pt>
                <c:pt idx="151">
                  <c:v>6.9323580774500931E-2</c:v>
                </c:pt>
                <c:pt idx="152">
                  <c:v>7.6446741738212823E-2</c:v>
                </c:pt>
                <c:pt idx="153">
                  <c:v>7.4902517637525215E-2</c:v>
                </c:pt>
                <c:pt idx="154">
                  <c:v>7.4243590434868834E-2</c:v>
                </c:pt>
                <c:pt idx="155">
                  <c:v>7.3586200951401504E-2</c:v>
                </c:pt>
                <c:pt idx="156">
                  <c:v>7.4035546580027423E-2</c:v>
                </c:pt>
                <c:pt idx="157">
                  <c:v>8.3148635204671167E-2</c:v>
                </c:pt>
                <c:pt idx="158">
                  <c:v>7.7508630771223816E-2</c:v>
                </c:pt>
                <c:pt idx="159">
                  <c:v>8.0409292265513896E-2</c:v>
                </c:pt>
                <c:pt idx="160">
                  <c:v>7.8789150682572098E-2</c:v>
                </c:pt>
                <c:pt idx="161">
                  <c:v>8.8035684223732508E-2</c:v>
                </c:pt>
                <c:pt idx="162">
                  <c:v>8.0157434558575505E-2</c:v>
                </c:pt>
                <c:pt idx="163">
                  <c:v>8.5926382747721103E-2</c:v>
                </c:pt>
                <c:pt idx="164">
                  <c:v>8.7623402511816537E-2</c:v>
                </c:pt>
                <c:pt idx="165">
                  <c:v>8.5727033257642693E-2</c:v>
                </c:pt>
                <c:pt idx="166">
                  <c:v>8.4770735157921204E-2</c:v>
                </c:pt>
                <c:pt idx="167">
                  <c:v>8.5308333783421564E-2</c:v>
                </c:pt>
                <c:pt idx="168">
                  <c:v>9.0666883149218891E-2</c:v>
                </c:pt>
                <c:pt idx="169">
                  <c:v>8.9601238186948443E-2</c:v>
                </c:pt>
                <c:pt idx="170">
                  <c:v>8.9287076253831504E-2</c:v>
                </c:pt>
                <c:pt idx="171">
                  <c:v>8.9486502683590763E-2</c:v>
                </c:pt>
                <c:pt idx="172">
                  <c:v>9.6935940744783594E-2</c:v>
                </c:pt>
                <c:pt idx="173">
                  <c:v>9.4529882848792768E-2</c:v>
                </c:pt>
                <c:pt idx="174">
                  <c:v>9.3777815252711297E-2</c:v>
                </c:pt>
                <c:pt idx="175">
                  <c:v>9.2365872254935491E-2</c:v>
                </c:pt>
                <c:pt idx="176">
                  <c:v>0.10029984218232878</c:v>
                </c:pt>
                <c:pt idx="177">
                  <c:v>9.9847559672666175E-2</c:v>
                </c:pt>
                <c:pt idx="178">
                  <c:v>9.9802045211140056E-2</c:v>
                </c:pt>
                <c:pt idx="179">
                  <c:v>0.10099349251052916</c:v>
                </c:pt>
                <c:pt idx="180">
                  <c:v>0.10445416564773845</c:v>
                </c:pt>
                <c:pt idx="181">
                  <c:v>0.10717885055375852</c:v>
                </c:pt>
                <c:pt idx="182">
                  <c:v>0.10781827085900011</c:v>
                </c:pt>
                <c:pt idx="183">
                  <c:v>0.10684681937439587</c:v>
                </c:pt>
                <c:pt idx="184">
                  <c:v>0.10766587720868036</c:v>
                </c:pt>
                <c:pt idx="185">
                  <c:v>0.1035534614723073</c:v>
                </c:pt>
                <c:pt idx="186">
                  <c:v>0.11237362826771261</c:v>
                </c:pt>
                <c:pt idx="187">
                  <c:v>0.1085276212965898</c:v>
                </c:pt>
                <c:pt idx="188">
                  <c:v>0.11301912417284764</c:v>
                </c:pt>
                <c:pt idx="189">
                  <c:v>0.11067801245371703</c:v>
                </c:pt>
                <c:pt idx="190">
                  <c:v>0.10973865957677552</c:v>
                </c:pt>
                <c:pt idx="191">
                  <c:v>0.11804148604927615</c:v>
                </c:pt>
                <c:pt idx="192">
                  <c:v>0.11976037994958379</c:v>
                </c:pt>
                <c:pt idx="193">
                  <c:v>0.12185144007838362</c:v>
                </c:pt>
                <c:pt idx="194">
                  <c:v>0.12593840764511191</c:v>
                </c:pt>
                <c:pt idx="195">
                  <c:v>0.12710835698586498</c:v>
                </c:pt>
                <c:pt idx="196">
                  <c:v>0.12671931332431693</c:v>
                </c:pt>
                <c:pt idx="197">
                  <c:v>0.11954388749491647</c:v>
                </c:pt>
                <c:pt idx="198">
                  <c:v>0.12832544394597709</c:v>
                </c:pt>
                <c:pt idx="199">
                  <c:v>0.13591448931203179</c:v>
                </c:pt>
                <c:pt idx="200">
                  <c:v>0.13286382759343179</c:v>
                </c:pt>
                <c:pt idx="201">
                  <c:v>0.13350266600702998</c:v>
                </c:pt>
                <c:pt idx="202">
                  <c:v>0.13373724541659673</c:v>
                </c:pt>
                <c:pt idx="203">
                  <c:v>0.13545269578926766</c:v>
                </c:pt>
                <c:pt idx="204">
                  <c:v>0.13785298880667071</c:v>
                </c:pt>
                <c:pt idx="205">
                  <c:v>0.14275580468314392</c:v>
                </c:pt>
                <c:pt idx="206">
                  <c:v>0.13648974932396354</c:v>
                </c:pt>
                <c:pt idx="207">
                  <c:v>0.14029583656776334</c:v>
                </c:pt>
                <c:pt idx="208">
                  <c:v>0.14958676299091531</c:v>
                </c:pt>
                <c:pt idx="209">
                  <c:v>0.15354927255459219</c:v>
                </c:pt>
                <c:pt idx="210">
                  <c:v>0.14811219823653871</c:v>
                </c:pt>
                <c:pt idx="211">
                  <c:v>0.15310762299262742</c:v>
                </c:pt>
                <c:pt idx="212">
                  <c:v>0.15260683645193932</c:v>
                </c:pt>
                <c:pt idx="213">
                  <c:v>0.15686108762657433</c:v>
                </c:pt>
                <c:pt idx="214">
                  <c:v>0.15374698966271383</c:v>
                </c:pt>
                <c:pt idx="215">
                  <c:v>0.15746807127583004</c:v>
                </c:pt>
                <c:pt idx="216">
                  <c:v>0.15599272278254134</c:v>
                </c:pt>
                <c:pt idx="217">
                  <c:v>0.16279894893870153</c:v>
                </c:pt>
                <c:pt idx="218">
                  <c:v>0.17305118426257945</c:v>
                </c:pt>
                <c:pt idx="219">
                  <c:v>0.16715027796743437</c:v>
                </c:pt>
                <c:pt idx="220">
                  <c:v>0.16772249567261469</c:v>
                </c:pt>
                <c:pt idx="221">
                  <c:v>0.17148412153132292</c:v>
                </c:pt>
                <c:pt idx="222">
                  <c:v>0.17271028045249773</c:v>
                </c:pt>
                <c:pt idx="223">
                  <c:v>0.17608779338844571</c:v>
                </c:pt>
                <c:pt idx="224">
                  <c:v>0.17363815245404673</c:v>
                </c:pt>
                <c:pt idx="225">
                  <c:v>0.17658869168065938</c:v>
                </c:pt>
                <c:pt idx="226">
                  <c:v>0.17723597699924334</c:v>
                </c:pt>
                <c:pt idx="227">
                  <c:v>0.18356342026325109</c:v>
                </c:pt>
                <c:pt idx="228">
                  <c:v>0.18970214487580359</c:v>
                </c:pt>
                <c:pt idx="229">
                  <c:v>0.19114443704799086</c:v>
                </c:pt>
                <c:pt idx="230">
                  <c:v>0.19036480335347103</c:v>
                </c:pt>
                <c:pt idx="231">
                  <c:v>0.19761164243758536</c:v>
                </c:pt>
                <c:pt idx="232">
                  <c:v>0.19616854440778664</c:v>
                </c:pt>
                <c:pt idx="233">
                  <c:v>0.19752810104550458</c:v>
                </c:pt>
                <c:pt idx="234">
                  <c:v>0.19665819236982357</c:v>
                </c:pt>
                <c:pt idx="235">
                  <c:v>0.20915967615761138</c:v>
                </c:pt>
                <c:pt idx="236">
                  <c:v>0.21317874857567939</c:v>
                </c:pt>
                <c:pt idx="237">
                  <c:v>0.20910952750811318</c:v>
                </c:pt>
                <c:pt idx="238">
                  <c:v>0.2103109659087154</c:v>
                </c:pt>
                <c:pt idx="239">
                  <c:v>0.21955830270195606</c:v>
                </c:pt>
                <c:pt idx="240">
                  <c:v>0.21536604291910749</c:v>
                </c:pt>
                <c:pt idx="241">
                  <c:v>0.21482340344226825</c:v>
                </c:pt>
                <c:pt idx="242">
                  <c:v>0.22320129528368171</c:v>
                </c:pt>
                <c:pt idx="243">
                  <c:v>0.2305567778137172</c:v>
                </c:pt>
                <c:pt idx="244">
                  <c:v>0.23157256884452868</c:v>
                </c:pt>
                <c:pt idx="245">
                  <c:v>0.22336433446501663</c:v>
                </c:pt>
                <c:pt idx="246">
                  <c:v>0.23848191098360128</c:v>
                </c:pt>
                <c:pt idx="247">
                  <c:v>0.23951557110383814</c:v>
                </c:pt>
                <c:pt idx="248">
                  <c:v>0.24805462897142178</c:v>
                </c:pt>
                <c:pt idx="249">
                  <c:v>0.24686475820556214</c:v>
                </c:pt>
                <c:pt idx="250">
                  <c:v>0.24181067391390337</c:v>
                </c:pt>
                <c:pt idx="251">
                  <c:v>0.25549098625305466</c:v>
                </c:pt>
                <c:pt idx="252">
                  <c:v>0.25502416072359618</c:v>
                </c:pt>
                <c:pt idx="253">
                  <c:v>0.26562586752479889</c:v>
                </c:pt>
                <c:pt idx="254">
                  <c:v>0.25817859395717024</c:v>
                </c:pt>
                <c:pt idx="255">
                  <c:v>0.25696332090475826</c:v>
                </c:pt>
                <c:pt idx="256">
                  <c:v>0.26312043938773094</c:v>
                </c:pt>
                <c:pt idx="257">
                  <c:v>0.27507063687664896</c:v>
                </c:pt>
                <c:pt idx="258">
                  <c:v>0.27084308694010134</c:v>
                </c:pt>
                <c:pt idx="259">
                  <c:v>0.27298261112535088</c:v>
                </c:pt>
                <c:pt idx="260">
                  <c:v>0.27427729374743032</c:v>
                </c:pt>
                <c:pt idx="261">
                  <c:v>0.28838585597847677</c:v>
                </c:pt>
                <c:pt idx="262">
                  <c:v>0.27815027606099912</c:v>
                </c:pt>
                <c:pt idx="263">
                  <c:v>0.29315556505639356</c:v>
                </c:pt>
                <c:pt idx="264">
                  <c:v>0.29550859265626062</c:v>
                </c:pt>
                <c:pt idx="265">
                  <c:v>0.29441063678723922</c:v>
                </c:pt>
                <c:pt idx="266">
                  <c:v>0.30057452206100532</c:v>
                </c:pt>
                <c:pt idx="267">
                  <c:v>0.29865760244828926</c:v>
                </c:pt>
                <c:pt idx="268">
                  <c:v>0.32004232796064186</c:v>
                </c:pt>
                <c:pt idx="269">
                  <c:v>0.31859092387992116</c:v>
                </c:pt>
                <c:pt idx="270">
                  <c:v>0.31131655510053846</c:v>
                </c:pt>
                <c:pt idx="271">
                  <c:v>0.32070350992957442</c:v>
                </c:pt>
                <c:pt idx="272">
                  <c:v>0.32054836596505426</c:v>
                </c:pt>
                <c:pt idx="273">
                  <c:v>0.32724993239724437</c:v>
                </c:pt>
                <c:pt idx="274">
                  <c:v>0.33333134183446356</c:v>
                </c:pt>
                <c:pt idx="275">
                  <c:v>0.34152149106757107</c:v>
                </c:pt>
                <c:pt idx="276">
                  <c:v>0.33961666077522712</c:v>
                </c:pt>
                <c:pt idx="277">
                  <c:v>0.34753825044896758</c:v>
                </c:pt>
                <c:pt idx="278">
                  <c:v>0.3419917228967308</c:v>
                </c:pt>
                <c:pt idx="279">
                  <c:v>0.35029710852623747</c:v>
                </c:pt>
                <c:pt idx="280">
                  <c:v>0.35281332943953531</c:v>
                </c:pt>
                <c:pt idx="281">
                  <c:v>0.36656345883682684</c:v>
                </c:pt>
                <c:pt idx="282">
                  <c:v>0.35824908459515953</c:v>
                </c:pt>
                <c:pt idx="283">
                  <c:v>0.36900977040650368</c:v>
                </c:pt>
                <c:pt idx="284">
                  <c:v>0.36963748393085488</c:v>
                </c:pt>
                <c:pt idx="285">
                  <c:v>0.38380236768816878</c:v>
                </c:pt>
                <c:pt idx="286">
                  <c:v>0.38465999368110332</c:v>
                </c:pt>
                <c:pt idx="287">
                  <c:v>0.38872855417195884</c:v>
                </c:pt>
                <c:pt idx="288">
                  <c:v>0.39966724303027518</c:v>
                </c:pt>
                <c:pt idx="289">
                  <c:v>0.41010716315406437</c:v>
                </c:pt>
                <c:pt idx="290">
                  <c:v>0.39872716601369967</c:v>
                </c:pt>
                <c:pt idx="291">
                  <c:v>0.41456886116661157</c:v>
                </c:pt>
                <c:pt idx="292">
                  <c:v>0.41723198933272587</c:v>
                </c:pt>
                <c:pt idx="293">
                  <c:v>0.42823396776561118</c:v>
                </c:pt>
                <c:pt idx="294">
                  <c:v>0.43111855399390892</c:v>
                </c:pt>
                <c:pt idx="295">
                  <c:v>0.43682772500909534</c:v>
                </c:pt>
                <c:pt idx="296">
                  <c:v>0.43378672974375765</c:v>
                </c:pt>
                <c:pt idx="297">
                  <c:v>0.43768425448641635</c:v>
                </c:pt>
                <c:pt idx="298">
                  <c:v>0.44836121360095277</c:v>
                </c:pt>
                <c:pt idx="299">
                  <c:v>0.46429323104716874</c:v>
                </c:pt>
                <c:pt idx="300">
                  <c:v>0.45929250683040035</c:v>
                </c:pt>
                <c:pt idx="301">
                  <c:v>0.46404137685978702</c:v>
                </c:pt>
                <c:pt idx="302">
                  <c:v>0.47365636141839168</c:v>
                </c:pt>
                <c:pt idx="303">
                  <c:v>0.47128666388123003</c:v>
                </c:pt>
                <c:pt idx="304">
                  <c:v>0.48204541883794483</c:v>
                </c:pt>
                <c:pt idx="305">
                  <c:v>0.48950013648720136</c:v>
                </c:pt>
                <c:pt idx="306">
                  <c:v>0.49380014653386417</c:v>
                </c:pt>
                <c:pt idx="307">
                  <c:v>0.5024402646581666</c:v>
                </c:pt>
                <c:pt idx="308">
                  <c:v>0.51208487284131643</c:v>
                </c:pt>
                <c:pt idx="309">
                  <c:v>0.50346537008726622</c:v>
                </c:pt>
                <c:pt idx="310">
                  <c:v>0.50936438721456267</c:v>
                </c:pt>
                <c:pt idx="311">
                  <c:v>0.51541657148244047</c:v>
                </c:pt>
                <c:pt idx="312">
                  <c:v>0.53307038347086277</c:v>
                </c:pt>
                <c:pt idx="313">
                  <c:v>0.54540833627014762</c:v>
                </c:pt>
                <c:pt idx="314">
                  <c:v>0.5426480791616406</c:v>
                </c:pt>
                <c:pt idx="315">
                  <c:v>0.54686390369635018</c:v>
                </c:pt>
                <c:pt idx="316">
                  <c:v>0.55000551797380082</c:v>
                </c:pt>
                <c:pt idx="317">
                  <c:v>0.56632057680138481</c:v>
                </c:pt>
                <c:pt idx="318">
                  <c:v>0.58490951275215164</c:v>
                </c:pt>
                <c:pt idx="319">
                  <c:v>0.57533795986194047</c:v>
                </c:pt>
                <c:pt idx="320">
                  <c:v>0.58587485757174895</c:v>
                </c:pt>
                <c:pt idx="321">
                  <c:v>0.59803801430693493</c:v>
                </c:pt>
                <c:pt idx="322">
                  <c:v>0.59007421054370202</c:v>
                </c:pt>
                <c:pt idx="323">
                  <c:v>0.61892809712600316</c:v>
                </c:pt>
                <c:pt idx="324">
                  <c:v>0.61264496991199713</c:v>
                </c:pt>
                <c:pt idx="325">
                  <c:v>0.62476658661446061</c:v>
                </c:pt>
                <c:pt idx="326">
                  <c:v>0.63779261208739979</c:v>
                </c:pt>
                <c:pt idx="327">
                  <c:v>0.63308185482269685</c:v>
                </c:pt>
                <c:pt idx="328">
                  <c:v>0.65181154416392462</c:v>
                </c:pt>
                <c:pt idx="329">
                  <c:v>0.66355456093403553</c:v>
                </c:pt>
                <c:pt idx="330">
                  <c:v>0.66535954362763761</c:v>
                </c:pt>
                <c:pt idx="331">
                  <c:v>0.68332740370725753</c:v>
                </c:pt>
                <c:pt idx="332">
                  <c:v>0.68165822034917334</c:v>
                </c:pt>
                <c:pt idx="333">
                  <c:v>0.68208545293018663</c:v>
                </c:pt>
                <c:pt idx="334">
                  <c:v>0.71797956072069402</c:v>
                </c:pt>
                <c:pt idx="335">
                  <c:v>0.71332647965132734</c:v>
                </c:pt>
                <c:pt idx="336">
                  <c:v>0.71186318582334795</c:v>
                </c:pt>
                <c:pt idx="337">
                  <c:v>0.71893972885660351</c:v>
                </c:pt>
                <c:pt idx="338">
                  <c:v>0.73140380227647406</c:v>
                </c:pt>
                <c:pt idx="339">
                  <c:v>0.7453679323596657</c:v>
                </c:pt>
                <c:pt idx="340">
                  <c:v>0.75523778954285536</c:v>
                </c:pt>
                <c:pt idx="341">
                  <c:v>0.78238908581952149</c:v>
                </c:pt>
                <c:pt idx="342">
                  <c:v>0.77627884752348608</c:v>
                </c:pt>
                <c:pt idx="343">
                  <c:v>0.78354165875289594</c:v>
                </c:pt>
                <c:pt idx="344">
                  <c:v>0.79466370975708456</c:v>
                </c:pt>
                <c:pt idx="345">
                  <c:v>0.79710707456445562</c:v>
                </c:pt>
                <c:pt idx="346">
                  <c:v>0.81130225490108276</c:v>
                </c:pt>
                <c:pt idx="347">
                  <c:v>0.82303347446498742</c:v>
                </c:pt>
                <c:pt idx="348">
                  <c:v>0.82818581450946338</c:v>
                </c:pt>
                <c:pt idx="349">
                  <c:v>0.83677008515660367</c:v>
                </c:pt>
                <c:pt idx="350">
                  <c:v>0.85464161826540586</c:v>
                </c:pt>
                <c:pt idx="351">
                  <c:v>0.87761025463294162</c:v>
                </c:pt>
                <c:pt idx="352">
                  <c:v>0.86937551477057218</c:v>
                </c:pt>
                <c:pt idx="353">
                  <c:v>0.88535079726659816</c:v>
                </c:pt>
                <c:pt idx="354">
                  <c:v>0.89446523614357321</c:v>
                </c:pt>
                <c:pt idx="355">
                  <c:v>0.90863543641777977</c:v>
                </c:pt>
                <c:pt idx="356">
                  <c:v>0.92118742215230442</c:v>
                </c:pt>
                <c:pt idx="357">
                  <c:v>0.93833543845367851</c:v>
                </c:pt>
                <c:pt idx="358">
                  <c:v>0.94094551816657557</c:v>
                </c:pt>
                <c:pt idx="359">
                  <c:v>0.94691538815389964</c:v>
                </c:pt>
                <c:pt idx="360">
                  <c:v>0.96117261200185133</c:v>
                </c:pt>
                <c:pt idx="361">
                  <c:v>0.98100823987545849</c:v>
                </c:pt>
                <c:pt idx="362">
                  <c:v>0.99682900917119843</c:v>
                </c:pt>
                <c:pt idx="363">
                  <c:v>1.0098328670694039</c:v>
                </c:pt>
                <c:pt idx="364">
                  <c:v>0.99597079881217099</c:v>
                </c:pt>
                <c:pt idx="365">
                  <c:v>1.0094736590242968</c:v>
                </c:pt>
                <c:pt idx="366">
                  <c:v>1.05035105608612</c:v>
                </c:pt>
                <c:pt idx="367">
                  <c:v>1.057148771640092</c:v>
                </c:pt>
                <c:pt idx="368">
                  <c:v>1.0580495679900161</c:v>
                </c:pt>
                <c:pt idx="369">
                  <c:v>1.0677409225991408</c:v>
                </c:pt>
                <c:pt idx="370">
                  <c:v>1.0906324898271944</c:v>
                </c:pt>
                <c:pt idx="371">
                  <c:v>1.0981528916797636</c:v>
                </c:pt>
                <c:pt idx="372">
                  <c:v>1.1377294277281218</c:v>
                </c:pt>
                <c:pt idx="373">
                  <c:v>1.1298754796020751</c:v>
                </c:pt>
                <c:pt idx="374">
                  <c:v>1.1440517052632719</c:v>
                </c:pt>
                <c:pt idx="375">
                  <c:v>1.164296346369798</c:v>
                </c:pt>
                <c:pt idx="376">
                  <c:v>1.1718000363583621</c:v>
                </c:pt>
                <c:pt idx="377">
                  <c:v>1.1796000530846218</c:v>
                </c:pt>
                <c:pt idx="378">
                  <c:v>1.2183095687996246</c:v>
                </c:pt>
                <c:pt idx="379">
                  <c:v>1.230466361082178</c:v>
                </c:pt>
                <c:pt idx="380">
                  <c:v>1.246664783105129</c:v>
                </c:pt>
                <c:pt idx="381">
                  <c:v>1.2645762252232953</c:v>
                </c:pt>
                <c:pt idx="382">
                  <c:v>1.2596474966991078</c:v>
                </c:pt>
                <c:pt idx="383">
                  <c:v>1.2904668133136319</c:v>
                </c:pt>
                <c:pt idx="384">
                  <c:v>1.3085309350119181</c:v>
                </c:pt>
                <c:pt idx="385">
                  <c:v>1.3286175695598343</c:v>
                </c:pt>
                <c:pt idx="386">
                  <c:v>1.3279954210239535</c:v>
                </c:pt>
                <c:pt idx="387">
                  <c:v>1.359565118149435</c:v>
                </c:pt>
                <c:pt idx="388">
                  <c:v>1.3740587099321357</c:v>
                </c:pt>
                <c:pt idx="389">
                  <c:v>1.3774703786496838</c:v>
                </c:pt>
                <c:pt idx="390">
                  <c:v>1.3878960719087019</c:v>
                </c:pt>
                <c:pt idx="391">
                  <c:v>1.4091435208527283</c:v>
                </c:pt>
                <c:pt idx="392">
                  <c:v>1.4266048026236338</c:v>
                </c:pt>
                <c:pt idx="393">
                  <c:v>1.4481729891881001</c:v>
                </c:pt>
                <c:pt idx="394">
                  <c:v>1.479005775986856</c:v>
                </c:pt>
                <c:pt idx="395">
                  <c:v>1.4898580039692035</c:v>
                </c:pt>
                <c:pt idx="396">
                  <c:v>1.4930919884478497</c:v>
                </c:pt>
                <c:pt idx="397">
                  <c:v>1.5293524186900167</c:v>
                </c:pt>
                <c:pt idx="398">
                  <c:v>1.553414559483828</c:v>
                </c:pt>
                <c:pt idx="399">
                  <c:v>1.5651626761303499</c:v>
                </c:pt>
                <c:pt idx="400">
                  <c:v>1.5661417029962121</c:v>
                </c:pt>
                <c:pt idx="401">
                  <c:v>1.6077540185834598</c:v>
                </c:pt>
                <c:pt idx="402">
                  <c:v>1.6159455436760075</c:v>
                </c:pt>
                <c:pt idx="403">
                  <c:v>1.6232225588169193</c:v>
                </c:pt>
                <c:pt idx="404">
                  <c:v>1.6547716436803106</c:v>
                </c:pt>
                <c:pt idx="405">
                  <c:v>1.6863335763640661</c:v>
                </c:pt>
                <c:pt idx="406">
                  <c:v>1.7139182155120578</c:v>
                </c:pt>
                <c:pt idx="407">
                  <c:v>1.7250434759875621</c:v>
                </c:pt>
                <c:pt idx="408">
                  <c:v>1.7505147946918593</c:v>
                </c:pt>
                <c:pt idx="409">
                  <c:v>1.7676845375536165</c:v>
                </c:pt>
                <c:pt idx="410">
                  <c:v>1.7877060310440291</c:v>
                </c:pt>
                <c:pt idx="411">
                  <c:v>1.8031300811974318</c:v>
                </c:pt>
                <c:pt idx="412">
                  <c:v>1.8024295120446889</c:v>
                </c:pt>
                <c:pt idx="413">
                  <c:v>1.8599754647077353</c:v>
                </c:pt>
                <c:pt idx="414">
                  <c:v>1.8646708049545009</c:v>
                </c:pt>
                <c:pt idx="415">
                  <c:v>1.9125230918166496</c:v>
                </c:pt>
                <c:pt idx="416">
                  <c:v>1.9248544117888233</c:v>
                </c:pt>
                <c:pt idx="417">
                  <c:v>1.9518164125859241</c:v>
                </c:pt>
                <c:pt idx="418">
                  <c:v>1.9897890687714204</c:v>
                </c:pt>
                <c:pt idx="419">
                  <c:v>2.0039607541088231</c:v>
                </c:pt>
                <c:pt idx="420">
                  <c:v>2.0321753771434108</c:v>
                </c:pt>
                <c:pt idx="421">
                  <c:v>2.0589894892526237</c:v>
                </c:pt>
                <c:pt idx="422">
                  <c:v>2.1101321202867762</c:v>
                </c:pt>
                <c:pt idx="423">
                  <c:v>2.1067088694295788</c:v>
                </c:pt>
                <c:pt idx="424">
                  <c:v>2.1378004193865068</c:v>
                </c:pt>
                <c:pt idx="425">
                  <c:v>2.1670450897252174</c:v>
                </c:pt>
                <c:pt idx="426">
                  <c:v>2.2206232304002471</c:v>
                </c:pt>
                <c:pt idx="427">
                  <c:v>2.194779035165987</c:v>
                </c:pt>
                <c:pt idx="428">
                  <c:v>2.2633893677094856</c:v>
                </c:pt>
                <c:pt idx="429">
                  <c:v>2.2565698258568427</c:v>
                </c:pt>
                <c:pt idx="430">
                  <c:v>2.2980846923224059</c:v>
                </c:pt>
                <c:pt idx="431">
                  <c:v>2.3351168430225515</c:v>
                </c:pt>
                <c:pt idx="432">
                  <c:v>2.3770381590326748</c:v>
                </c:pt>
                <c:pt idx="433">
                  <c:v>2.3866152552045277</c:v>
                </c:pt>
                <c:pt idx="434">
                  <c:v>2.4152241897313798</c:v>
                </c:pt>
                <c:pt idx="435">
                  <c:v>2.4707486809357424</c:v>
                </c:pt>
                <c:pt idx="436">
                  <c:v>2.471262190059992</c:v>
                </c:pt>
                <c:pt idx="437">
                  <c:v>2.5056793633708963</c:v>
                </c:pt>
                <c:pt idx="438">
                  <c:v>2.5164137337485619</c:v>
                </c:pt>
                <c:pt idx="439">
                  <c:v>2.6282212832341871</c:v>
                </c:pt>
                <c:pt idx="440">
                  <c:v>2.6093774664811251</c:v>
                </c:pt>
                <c:pt idx="441">
                  <c:v>2.6338097197926453</c:v>
                </c:pt>
                <c:pt idx="442">
                  <c:v>2.706589543201305</c:v>
                </c:pt>
                <c:pt idx="443">
                  <c:v>2.7094313638010581</c:v>
                </c:pt>
                <c:pt idx="444">
                  <c:v>2.7336607223112388</c:v>
                </c:pt>
                <c:pt idx="445">
                  <c:v>2.8113601072377508</c:v>
                </c:pt>
                <c:pt idx="446">
                  <c:v>2.7989805152536382</c:v>
                </c:pt>
                <c:pt idx="447">
                  <c:v>2.8534291929305322</c:v>
                </c:pt>
                <c:pt idx="448">
                  <c:v>2.907272994128058</c:v>
                </c:pt>
                <c:pt idx="449">
                  <c:v>2.9355135097574352</c:v>
                </c:pt>
                <c:pt idx="450">
                  <c:v>2.9981310335977382</c:v>
                </c:pt>
                <c:pt idx="451">
                  <c:v>3.0062109295708712</c:v>
                </c:pt>
                <c:pt idx="452">
                  <c:v>3.0761380399844667</c:v>
                </c:pt>
                <c:pt idx="453">
                  <c:v>3.0661003826053532</c:v>
                </c:pt>
                <c:pt idx="454">
                  <c:v>3.1489750893601469</c:v>
                </c:pt>
                <c:pt idx="455">
                  <c:v>3.1675818912595455</c:v>
                </c:pt>
                <c:pt idx="456">
                  <c:v>3.2015349301724747</c:v>
                </c:pt>
                <c:pt idx="457">
                  <c:v>3.2705543696722592</c:v>
                </c:pt>
                <c:pt idx="458">
                  <c:v>3.2691824043336677</c:v>
                </c:pt>
                <c:pt idx="459">
                  <c:v>3.344098566555008</c:v>
                </c:pt>
                <c:pt idx="460">
                  <c:v>3.3902590780826647</c:v>
                </c:pt>
                <c:pt idx="461">
                  <c:v>3.425450153316846</c:v>
                </c:pt>
                <c:pt idx="462">
                  <c:v>3.4349825835530199</c:v>
                </c:pt>
                <c:pt idx="463">
                  <c:v>3.5332115040262781</c:v>
                </c:pt>
                <c:pt idx="464">
                  <c:v>3.5504797791934077</c:v>
                </c:pt>
                <c:pt idx="465">
                  <c:v>3.6204129222027883</c:v>
                </c:pt>
                <c:pt idx="466">
                  <c:v>3.6780781878829991</c:v>
                </c:pt>
                <c:pt idx="467">
                  <c:v>3.6802024526368045</c:v>
                </c:pt>
                <c:pt idx="468">
                  <c:v>3.7411909090608466</c:v>
                </c:pt>
                <c:pt idx="469">
                  <c:v>3.7825465018685192</c:v>
                </c:pt>
                <c:pt idx="470">
                  <c:v>3.8403634788415881</c:v>
                </c:pt>
                <c:pt idx="471">
                  <c:v>3.9086317593867332</c:v>
                </c:pt>
                <c:pt idx="472">
                  <c:v>3.9560089886800847</c:v>
                </c:pt>
                <c:pt idx="473">
                  <c:v>4.0072052748527485</c:v>
                </c:pt>
                <c:pt idx="474">
                  <c:v>4.0348375722305683</c:v>
                </c:pt>
                <c:pt idx="475">
                  <c:v>4.0788924689000314</c:v>
                </c:pt>
                <c:pt idx="476">
                  <c:v>4.1233382074221545</c:v>
                </c:pt>
                <c:pt idx="477">
                  <c:v>4.2294693067742308</c:v>
                </c:pt>
                <c:pt idx="478">
                  <c:v>4.3352763465552675</c:v>
                </c:pt>
                <c:pt idx="479">
                  <c:v>4.3132466921007193</c:v>
                </c:pt>
                <c:pt idx="480">
                  <c:v>4.3853670728295224</c:v>
                </c:pt>
                <c:pt idx="481">
                  <c:v>4.4652813520562296</c:v>
                </c:pt>
                <c:pt idx="482">
                  <c:v>4.4768581243739938</c:v>
                </c:pt>
                <c:pt idx="483">
                  <c:v>4.5312612485487724</c:v>
                </c:pt>
                <c:pt idx="484">
                  <c:v>4.6028736783219548</c:v>
                </c:pt>
                <c:pt idx="485">
                  <c:v>4.7207006876902105</c:v>
                </c:pt>
                <c:pt idx="486">
                  <c:v>4.7536891519500024</c:v>
                </c:pt>
                <c:pt idx="487">
                  <c:v>4.8184432901738834</c:v>
                </c:pt>
                <c:pt idx="488">
                  <c:v>4.8882779056370964</c:v>
                </c:pt>
                <c:pt idx="489">
                  <c:v>4.9486968041233723</c:v>
                </c:pt>
                <c:pt idx="490">
                  <c:v>5.0322593336912682</c:v>
                </c:pt>
                <c:pt idx="491">
                  <c:v>5.0507673655022804</c:v>
                </c:pt>
                <c:pt idx="492">
                  <c:v>5.1206476605804108</c:v>
                </c:pt>
                <c:pt idx="493">
                  <c:v>5.2222616254240224</c:v>
                </c:pt>
                <c:pt idx="494">
                  <c:v>5.3132447419927917</c:v>
                </c:pt>
                <c:pt idx="495">
                  <c:v>5.3861742094350316</c:v>
                </c:pt>
                <c:pt idx="496">
                  <c:v>5.446223788063655</c:v>
                </c:pt>
                <c:pt idx="497">
                  <c:v>5.4496507015267737</c:v>
                </c:pt>
                <c:pt idx="498">
                  <c:v>5.5839850406497842</c:v>
                </c:pt>
                <c:pt idx="499">
                  <c:v>5.6792469618031429</c:v>
                </c:pt>
                <c:pt idx="500">
                  <c:v>5.7333018925442625</c:v>
                </c:pt>
                <c:pt idx="501">
                  <c:v>5.8480029815210024</c:v>
                </c:pt>
                <c:pt idx="502">
                  <c:v>5.8560174173946233</c:v>
                </c:pt>
                <c:pt idx="503">
                  <c:v>6.0228709956964455</c:v>
                </c:pt>
                <c:pt idx="504">
                  <c:v>6.0623015150389445</c:v>
                </c:pt>
                <c:pt idx="505">
                  <c:v>6.1262738672169288</c:v>
                </c:pt>
                <c:pt idx="506">
                  <c:v>6.2811559763698526</c:v>
                </c:pt>
                <c:pt idx="507">
                  <c:v>6.2974895341911301</c:v>
                </c:pt>
                <c:pt idx="508">
                  <c:v>6.4154250085750855</c:v>
                </c:pt>
                <c:pt idx="509">
                  <c:v>6.4853995124563983</c:v>
                </c:pt>
                <c:pt idx="510">
                  <c:v>6.5732847176510782</c:v>
                </c:pt>
                <c:pt idx="511">
                  <c:v>6.6845059357692271</c:v>
                </c:pt>
                <c:pt idx="512">
                  <c:v>6.8299103310900655</c:v>
                </c:pt>
                <c:pt idx="513">
                  <c:v>6.8752998975298114</c:v>
                </c:pt>
                <c:pt idx="514">
                  <c:v>6.9762145277833394</c:v>
                </c:pt>
                <c:pt idx="515">
                  <c:v>7.0487723893801117</c:v>
                </c:pt>
                <c:pt idx="516">
                  <c:v>7.1574789756325305</c:v>
                </c:pt>
                <c:pt idx="517">
                  <c:v>7.2217510390959241</c:v>
                </c:pt>
                <c:pt idx="518">
                  <c:v>7.4195188927427473</c:v>
                </c:pt>
                <c:pt idx="519">
                  <c:v>7.4509577562856286</c:v>
                </c:pt>
                <c:pt idx="520">
                  <c:v>7.5286552123280348</c:v>
                </c:pt>
                <c:pt idx="521">
                  <c:v>7.63772387545791</c:v>
                </c:pt>
                <c:pt idx="522">
                  <c:v>7.7761149533143294</c:v>
                </c:pt>
                <c:pt idx="523">
                  <c:v>7.8602531266343814</c:v>
                </c:pt>
                <c:pt idx="524">
                  <c:v>7.9565215301751726</c:v>
                </c:pt>
                <c:pt idx="525">
                  <c:v>8.1274786684952289</c:v>
                </c:pt>
                <c:pt idx="526">
                  <c:v>8.2248257923140784</c:v>
                </c:pt>
                <c:pt idx="527">
                  <c:v>8.358383100381868</c:v>
                </c:pt>
                <c:pt idx="528">
                  <c:v>8.4817718083197686</c:v>
                </c:pt>
                <c:pt idx="529">
                  <c:v>8.590271827819759</c:v>
                </c:pt>
                <c:pt idx="530">
                  <c:v>8.6921130293853661</c:v>
                </c:pt>
                <c:pt idx="531">
                  <c:v>8.7432755407999529</c:v>
                </c:pt>
                <c:pt idx="532">
                  <c:v>8.9223405442997468</c:v>
                </c:pt>
                <c:pt idx="533">
                  <c:v>9.1103492249145255</c:v>
                </c:pt>
                <c:pt idx="534">
                  <c:v>9.1779502104623525</c:v>
                </c:pt>
                <c:pt idx="535">
                  <c:v>9.3713488978058503</c:v>
                </c:pt>
                <c:pt idx="536">
                  <c:v>9.4651369862698846</c:v>
                </c:pt>
                <c:pt idx="537">
                  <c:v>9.610715237324948</c:v>
                </c:pt>
                <c:pt idx="538">
                  <c:v>9.7615109475765784</c:v>
                </c:pt>
                <c:pt idx="539">
                  <c:v>9.9020894552448766</c:v>
                </c:pt>
                <c:pt idx="540">
                  <c:v>10.029927400938112</c:v>
                </c:pt>
                <c:pt idx="541">
                  <c:v>10.188593183381698</c:v>
                </c:pt>
                <c:pt idx="542">
                  <c:v>10.387515116798484</c:v>
                </c:pt>
                <c:pt idx="543">
                  <c:v>10.418027232644366</c:v>
                </c:pt>
                <c:pt idx="544">
                  <c:v>10.624312490869618</c:v>
                </c:pt>
                <c:pt idx="545">
                  <c:v>10.759702077866825</c:v>
                </c:pt>
                <c:pt idx="546">
                  <c:v>10.841368559057019</c:v>
                </c:pt>
                <c:pt idx="547">
                  <c:v>10.989944307954726</c:v>
                </c:pt>
                <c:pt idx="548">
                  <c:v>11.174425850296387</c:v>
                </c:pt>
                <c:pt idx="549">
                  <c:v>11.322869127612178</c:v>
                </c:pt>
                <c:pt idx="550">
                  <c:v>11.564965302297768</c:v>
                </c:pt>
                <c:pt idx="551">
                  <c:v>11.721030453833318</c:v>
                </c:pt>
                <c:pt idx="552">
                  <c:v>11.813755031167675</c:v>
                </c:pt>
                <c:pt idx="553">
                  <c:v>12.122021332390345</c:v>
                </c:pt>
                <c:pt idx="554">
                  <c:v>12.159414864012129</c:v>
                </c:pt>
                <c:pt idx="555">
                  <c:v>12.426716296037206</c:v>
                </c:pt>
                <c:pt idx="556">
                  <c:v>12.614544561675412</c:v>
                </c:pt>
                <c:pt idx="557">
                  <c:v>12.738183423920976</c:v>
                </c:pt>
                <c:pt idx="558">
                  <c:v>13.012849965354377</c:v>
                </c:pt>
                <c:pt idx="559">
                  <c:v>13.107711142727611</c:v>
                </c:pt>
                <c:pt idx="560">
                  <c:v>13.297981438255267</c:v>
                </c:pt>
                <c:pt idx="561">
                  <c:v>13.489419809386257</c:v>
                </c:pt>
                <c:pt idx="562">
                  <c:v>13.741728818460041</c:v>
                </c:pt>
                <c:pt idx="563">
                  <c:v>13.951851662644232</c:v>
                </c:pt>
                <c:pt idx="564">
                  <c:v>14.187774951418946</c:v>
                </c:pt>
                <c:pt idx="565">
                  <c:v>14.361478648082183</c:v>
                </c:pt>
                <c:pt idx="566">
                  <c:v>14.539521980881643</c:v>
                </c:pt>
                <c:pt idx="567">
                  <c:v>14.867128507883479</c:v>
                </c:pt>
                <c:pt idx="568">
                  <c:v>15.066582568555098</c:v>
                </c:pt>
                <c:pt idx="569">
                  <c:v>15.310751712860014</c:v>
                </c:pt>
                <c:pt idx="570">
                  <c:v>15.451953385201094</c:v>
                </c:pt>
                <c:pt idx="571">
                  <c:v>15.662361217198177</c:v>
                </c:pt>
                <c:pt idx="572">
                  <c:v>15.797610035528951</c:v>
                </c:pt>
                <c:pt idx="573">
                  <c:v>16.189738404227921</c:v>
                </c:pt>
                <c:pt idx="574">
                  <c:v>16.463502730168589</c:v>
                </c:pt>
                <c:pt idx="575">
                  <c:v>16.717213309598954</c:v>
                </c:pt>
                <c:pt idx="576">
                  <c:v>16.789679140594966</c:v>
                </c:pt>
                <c:pt idx="577">
                  <c:v>17.141137160644831</c:v>
                </c:pt>
                <c:pt idx="578">
                  <c:v>17.41784408711019</c:v>
                </c:pt>
                <c:pt idx="579">
                  <c:v>17.703813162691333</c:v>
                </c:pt>
                <c:pt idx="580">
                  <c:v>17.895184462036905</c:v>
                </c:pt>
                <c:pt idx="581">
                  <c:v>18.15921480834243</c:v>
                </c:pt>
                <c:pt idx="582">
                  <c:v>18.483593507097641</c:v>
                </c:pt>
                <c:pt idx="583">
                  <c:v>18.653839641698077</c:v>
                </c:pt>
                <c:pt idx="584">
                  <c:v>18.962184448248333</c:v>
                </c:pt>
                <c:pt idx="585">
                  <c:v>19.19200339025166</c:v>
                </c:pt>
                <c:pt idx="586">
                  <c:v>19.634804257325861</c:v>
                </c:pt>
                <c:pt idx="587">
                  <c:v>19.87402541958075</c:v>
                </c:pt>
                <c:pt idx="588">
                  <c:v>20.21817374609947</c:v>
                </c:pt>
                <c:pt idx="589">
                  <c:v>20.388303194216753</c:v>
                </c:pt>
                <c:pt idx="590">
                  <c:v>20.723319154726656</c:v>
                </c:pt>
                <c:pt idx="591">
                  <c:v>21.050081893043114</c:v>
                </c:pt>
                <c:pt idx="592">
                  <c:v>21.427178916214835</c:v>
                </c:pt>
                <c:pt idx="593">
                  <c:v>21.773359329054795</c:v>
                </c:pt>
                <c:pt idx="594">
                  <c:v>22.000079305629566</c:v>
                </c:pt>
                <c:pt idx="595">
                  <c:v>22.28710717279229</c:v>
                </c:pt>
                <c:pt idx="596">
                  <c:v>22.603490187762969</c:v>
                </c:pt>
                <c:pt idx="597">
                  <c:v>23.079729737568289</c:v>
                </c:pt>
                <c:pt idx="598">
                  <c:v>23.280986698917221</c:v>
                </c:pt>
                <c:pt idx="599">
                  <c:v>23.712671176344752</c:v>
                </c:pt>
                <c:pt idx="600">
                  <c:v>23.951748025094233</c:v>
                </c:pt>
                <c:pt idx="601">
                  <c:v>24.372100289896764</c:v>
                </c:pt>
                <c:pt idx="602">
                  <c:v>24.776450965325029</c:v>
                </c:pt>
                <c:pt idx="603">
                  <c:v>25.102011896268984</c:v>
                </c:pt>
                <c:pt idx="604">
                  <c:v>25.585191214541531</c:v>
                </c:pt>
                <c:pt idx="605">
                  <c:v>25.972233723858984</c:v>
                </c:pt>
                <c:pt idx="606">
                  <c:v>26.26154679982729</c:v>
                </c:pt>
                <c:pt idx="607">
                  <c:v>26.688916140245826</c:v>
                </c:pt>
                <c:pt idx="608">
                  <c:v>26.93341110630449</c:v>
                </c:pt>
                <c:pt idx="609">
                  <c:v>27.519943967551008</c:v>
                </c:pt>
                <c:pt idx="610">
                  <c:v>27.945258405910614</c:v>
                </c:pt>
                <c:pt idx="611">
                  <c:v>28.432903318490901</c:v>
                </c:pt>
                <c:pt idx="612">
                  <c:v>28.799870094805001</c:v>
                </c:pt>
                <c:pt idx="613">
                  <c:v>29.125195074886978</c:v>
                </c:pt>
                <c:pt idx="614">
                  <c:v>29.572617143387543</c:v>
                </c:pt>
                <c:pt idx="615">
                  <c:v>30.143985893654897</c:v>
                </c:pt>
                <c:pt idx="616">
                  <c:v>30.456160238899443</c:v>
                </c:pt>
                <c:pt idx="617">
                  <c:v>31.151001249301899</c:v>
                </c:pt>
                <c:pt idx="618">
                  <c:v>31.513010934636618</c:v>
                </c:pt>
                <c:pt idx="619">
                  <c:v>31.928971765059991</c:v>
                </c:pt>
                <c:pt idx="620">
                  <c:v>32.269197403048793</c:v>
                </c:pt>
                <c:pt idx="621">
                  <c:v>32.848744596470105</c:v>
                </c:pt>
                <c:pt idx="622">
                  <c:v>33.548365365790595</c:v>
                </c:pt>
                <c:pt idx="623">
                  <c:v>33.857002067393417</c:v>
                </c:pt>
                <c:pt idx="624">
                  <c:v>34.346832093734747</c:v>
                </c:pt>
                <c:pt idx="625">
                  <c:v>34.800772111210726</c:v>
                </c:pt>
                <c:pt idx="626">
                  <c:v>35.30904191582993</c:v>
                </c:pt>
                <c:pt idx="627">
                  <c:v>36.002158756416151</c:v>
                </c:pt>
                <c:pt idx="628">
                  <c:v>36.306689591310061</c:v>
                </c:pt>
                <c:pt idx="629">
                  <c:v>36.848850027823197</c:v>
                </c:pt>
                <c:pt idx="630">
                  <c:v>37.413231939858605</c:v>
                </c:pt>
                <c:pt idx="631">
                  <c:v>38.060537195759913</c:v>
                </c:pt>
                <c:pt idx="632">
                  <c:v>38.542874863798524</c:v>
                </c:pt>
                <c:pt idx="633">
                  <c:v>39.340962688394377</c:v>
                </c:pt>
                <c:pt idx="634">
                  <c:v>39.653167213693948</c:v>
                </c:pt>
                <c:pt idx="635">
                  <c:v>40.243427571936721</c:v>
                </c:pt>
                <c:pt idx="636">
                  <c:v>39.699723319618933</c:v>
                </c:pt>
                <c:pt idx="637">
                  <c:v>40.355943453412728</c:v>
                </c:pt>
                <c:pt idx="638">
                  <c:v>41.100382154784093</c:v>
                </c:pt>
                <c:pt idx="639">
                  <c:v>41.605714350234869</c:v>
                </c:pt>
                <c:pt idx="640">
                  <c:v>42.327626829101526</c:v>
                </c:pt>
                <c:pt idx="641">
                  <c:v>42.859704079936094</c:v>
                </c:pt>
                <c:pt idx="642">
                  <c:v>43.666262581519803</c:v>
                </c:pt>
                <c:pt idx="643">
                  <c:v>44.232709941562462</c:v>
                </c:pt>
                <c:pt idx="644">
                  <c:v>44.889042909510501</c:v>
                </c:pt>
                <c:pt idx="645">
                  <c:v>45.300824880755194</c:v>
                </c:pt>
                <c:pt idx="646">
                  <c:v>46.086696721461706</c:v>
                </c:pt>
                <c:pt idx="647">
                  <c:v>47.041928202980912</c:v>
                </c:pt>
                <c:pt idx="648">
                  <c:v>47.679585978041651</c:v>
                </c:pt>
                <c:pt idx="649">
                  <c:v>48.300525310895011</c:v>
                </c:pt>
                <c:pt idx="650">
                  <c:v>49.143276495691936</c:v>
                </c:pt>
                <c:pt idx="651">
                  <c:v>49.804561450503201</c:v>
                </c:pt>
                <c:pt idx="652">
                  <c:v>50.386986229224021</c:v>
                </c:pt>
                <c:pt idx="653">
                  <c:v>51.051552753567421</c:v>
                </c:pt>
                <c:pt idx="654">
                  <c:v>52.044207742465005</c:v>
                </c:pt>
                <c:pt idx="655">
                  <c:v>52.594961381597344</c:v>
                </c:pt>
                <c:pt idx="656">
                  <c:v>53.38427556639364</c:v>
                </c:pt>
                <c:pt idx="657">
                  <c:v>54.590397541561813</c:v>
                </c:pt>
                <c:pt idx="658">
                  <c:v>55.019442002456294</c:v>
                </c:pt>
                <c:pt idx="659">
                  <c:v>55.830328615948474</c:v>
                </c:pt>
                <c:pt idx="660">
                  <c:v>56.585099657925454</c:v>
                </c:pt>
                <c:pt idx="661">
                  <c:v>57.645087217050275</c:v>
                </c:pt>
                <c:pt idx="662">
                  <c:v>58.403164933511157</c:v>
                </c:pt>
                <c:pt idx="663">
                  <c:v>59.505447216971319</c:v>
                </c:pt>
                <c:pt idx="664">
                  <c:v>60.420836980787584</c:v>
                </c:pt>
                <c:pt idx="665">
                  <c:v>60.845136088823033</c:v>
                </c:pt>
                <c:pt idx="666">
                  <c:v>61.786964890933028</c:v>
                </c:pt>
                <c:pt idx="667">
                  <c:v>62.747775461926246</c:v>
                </c:pt>
                <c:pt idx="668">
                  <c:v>63.893041297048704</c:v>
                </c:pt>
                <c:pt idx="669">
                  <c:v>64.657758163015089</c:v>
                </c:pt>
                <c:pt idx="670">
                  <c:v>65.809953859964381</c:v>
                </c:pt>
                <c:pt idx="671">
                  <c:v>66.306970806854522</c:v>
                </c:pt>
                <c:pt idx="672">
                  <c:v>67.525208019224195</c:v>
                </c:pt>
                <c:pt idx="673">
                  <c:v>68.758639368118367</c:v>
                </c:pt>
                <c:pt idx="674">
                  <c:v>69.632455714560265</c:v>
                </c:pt>
                <c:pt idx="675">
                  <c:v>70.665245328107673</c:v>
                </c:pt>
                <c:pt idx="676">
                  <c:v>71.352048488814489</c:v>
                </c:pt>
                <c:pt idx="677">
                  <c:v>72.409299198585032</c:v>
                </c:pt>
                <c:pt idx="678">
                  <c:v>73.671714397287488</c:v>
                </c:pt>
                <c:pt idx="679">
                  <c:v>74.429852216508607</c:v>
                </c:pt>
                <c:pt idx="680">
                  <c:v>75.781028216902612</c:v>
                </c:pt>
                <c:pt idx="681">
                  <c:v>76.813590149204984</c:v>
                </c:pt>
                <c:pt idx="682">
                  <c:v>77.665687892280488</c:v>
                </c:pt>
                <c:pt idx="683">
                  <c:v>79.093061117323359</c:v>
                </c:pt>
                <c:pt idx="684">
                  <c:v>80.157983180606749</c:v>
                </c:pt>
                <c:pt idx="685">
                  <c:v>81.125227063885049</c:v>
                </c:pt>
                <c:pt idx="686">
                  <c:v>82.863686901613534</c:v>
                </c:pt>
                <c:pt idx="687">
                  <c:v>83.581241971943626</c:v>
                </c:pt>
                <c:pt idx="688">
                  <c:v>84.495180765643724</c:v>
                </c:pt>
                <c:pt idx="689">
                  <c:v>85.718284797455709</c:v>
                </c:pt>
                <c:pt idx="690">
                  <c:v>86.788297127546358</c:v>
                </c:pt>
                <c:pt idx="691">
                  <c:v>88.405486448617225</c:v>
                </c:pt>
                <c:pt idx="692">
                  <c:v>89.464870962367925</c:v>
                </c:pt>
                <c:pt idx="693">
                  <c:v>90.587272078459208</c:v>
                </c:pt>
                <c:pt idx="694">
                  <c:v>91.942591750237767</c:v>
                </c:pt>
                <c:pt idx="695">
                  <c:v>93.586479152044888</c:v>
                </c:pt>
                <c:pt idx="696">
                  <c:v>94.447372085447171</c:v>
                </c:pt>
                <c:pt idx="697">
                  <c:v>96.210909825449534</c:v>
                </c:pt>
                <c:pt idx="698">
                  <c:v>97.275786729983935</c:v>
                </c:pt>
                <c:pt idx="699">
                  <c:v>98.643161425928227</c:v>
                </c:pt>
                <c:pt idx="700">
                  <c:v>99.576503236414808</c:v>
                </c:pt>
                <c:pt idx="701">
                  <c:v>101.45703690501139</c:v>
                </c:pt>
                <c:pt idx="702">
                  <c:v>102.80719697803876</c:v>
                </c:pt>
                <c:pt idx="703">
                  <c:v>103.94034337223036</c:v>
                </c:pt>
                <c:pt idx="704">
                  <c:v>105.48697158500252</c:v>
                </c:pt>
                <c:pt idx="705">
                  <c:v>106.70432733199516</c:v>
                </c:pt>
                <c:pt idx="706">
                  <c:v>108.28194667711772</c:v>
                </c:pt>
                <c:pt idx="707">
                  <c:v>109.85873423215777</c:v>
                </c:pt>
                <c:pt idx="708">
                  <c:v>111.52322087808081</c:v>
                </c:pt>
                <c:pt idx="709">
                  <c:v>112.97499312329529</c:v>
                </c:pt>
                <c:pt idx="710">
                  <c:v>114.30909473467938</c:v>
                </c:pt>
                <c:pt idx="711">
                  <c:v>115.66435638043005</c:v>
                </c:pt>
                <c:pt idx="712">
                  <c:v>116.93187900735396</c:v>
                </c:pt>
                <c:pt idx="713">
                  <c:v>118.56394297354963</c:v>
                </c:pt>
                <c:pt idx="714">
                  <c:v>120.75845804533772</c:v>
                </c:pt>
                <c:pt idx="715">
                  <c:v>121.69847368342886</c:v>
                </c:pt>
                <c:pt idx="716">
                  <c:v>123.45055629644955</c:v>
                </c:pt>
                <c:pt idx="717">
                  <c:v>125.10899554056201</c:v>
                </c:pt>
                <c:pt idx="718">
                  <c:v>126.48307366816819</c:v>
                </c:pt>
                <c:pt idx="719">
                  <c:v>128.21200462695833</c:v>
                </c:pt>
                <c:pt idx="720">
                  <c:v>129.97918635154997</c:v>
                </c:pt>
                <c:pt idx="721">
                  <c:v>131.55268935201229</c:v>
                </c:pt>
                <c:pt idx="722">
                  <c:v>133.14027541371573</c:v>
                </c:pt>
                <c:pt idx="723">
                  <c:v>135.44636366270942</c:v>
                </c:pt>
                <c:pt idx="724">
                  <c:v>136.64705119474459</c:v>
                </c:pt>
                <c:pt idx="725">
                  <c:v>138.43354715185038</c:v>
                </c:pt>
                <c:pt idx="726">
                  <c:v>140.11887947851531</c:v>
                </c:pt>
                <c:pt idx="727">
                  <c:v>142.17988870778439</c:v>
                </c:pt>
                <c:pt idx="728">
                  <c:v>144.02601538273544</c:v>
                </c:pt>
                <c:pt idx="729">
                  <c:v>145.72856052624854</c:v>
                </c:pt>
                <c:pt idx="730">
                  <c:v>146.95437048255721</c:v>
                </c:pt>
                <c:pt idx="731">
                  <c:v>148.79065350411639</c:v>
                </c:pt>
                <c:pt idx="732">
                  <c:v>150.60180932220899</c:v>
                </c:pt>
                <c:pt idx="733">
                  <c:v>153.01701216716688</c:v>
                </c:pt>
                <c:pt idx="734">
                  <c:v>154.52527527288635</c:v>
                </c:pt>
                <c:pt idx="735">
                  <c:v>156.71130906730698</c:v>
                </c:pt>
                <c:pt idx="736">
                  <c:v>158.00514065258014</c:v>
                </c:pt>
                <c:pt idx="737">
                  <c:v>159.91885907978792</c:v>
                </c:pt>
                <c:pt idx="738">
                  <c:v>161.81611344915311</c:v>
                </c:pt>
                <c:pt idx="739">
                  <c:v>163.64747908521804</c:v>
                </c:pt>
                <c:pt idx="740">
                  <c:v>166.20711791014548</c:v>
                </c:pt>
                <c:pt idx="741">
                  <c:v>167.47710252699162</c:v>
                </c:pt>
                <c:pt idx="742">
                  <c:v>169.34961760909798</c:v>
                </c:pt>
                <c:pt idx="743">
                  <c:v>171.39409405365507</c:v>
                </c:pt>
                <c:pt idx="744">
                  <c:v>173.30635144780163</c:v>
                </c:pt>
                <c:pt idx="745">
                  <c:v>176.02493867943784</c:v>
                </c:pt>
                <c:pt idx="746">
                  <c:v>177.54094082865944</c:v>
                </c:pt>
                <c:pt idx="747">
                  <c:v>179.34042337040361</c:v>
                </c:pt>
                <c:pt idx="748">
                  <c:v>181.26873157448119</c:v>
                </c:pt>
                <c:pt idx="749">
                  <c:v>183.40020604127659</c:v>
                </c:pt>
                <c:pt idx="750">
                  <c:v>185.52175475100572</c:v>
                </c:pt>
                <c:pt idx="751">
                  <c:v>187.48394543522181</c:v>
                </c:pt>
                <c:pt idx="752">
                  <c:v>189.7976442670865</c:v>
                </c:pt>
                <c:pt idx="753">
                  <c:v>191.77079294749441</c:v>
                </c:pt>
                <c:pt idx="754">
                  <c:v>193.40946197521961</c:v>
                </c:pt>
                <c:pt idx="755">
                  <c:v>195.64415684454843</c:v>
                </c:pt>
                <c:pt idx="756">
                  <c:v>198.03161256266762</c:v>
                </c:pt>
                <c:pt idx="757">
                  <c:v>199.82552372273278</c:v>
                </c:pt>
                <c:pt idx="758">
                  <c:v>201.89967510197519</c:v>
                </c:pt>
                <c:pt idx="759">
                  <c:v>203.79685666419175</c:v>
                </c:pt>
                <c:pt idx="760">
                  <c:v>205.89065193686855</c:v>
                </c:pt>
                <c:pt idx="761">
                  <c:v>207.94513480228557</c:v>
                </c:pt>
                <c:pt idx="762">
                  <c:v>210.38772567875401</c:v>
                </c:pt>
                <c:pt idx="763">
                  <c:v>213.05881059107514</c:v>
                </c:pt>
                <c:pt idx="764">
                  <c:v>214.82475685078242</c:v>
                </c:pt>
                <c:pt idx="765">
                  <c:v>216.8636986890327</c:v>
                </c:pt>
                <c:pt idx="766">
                  <c:v>218.8255911141882</c:v>
                </c:pt>
                <c:pt idx="767">
                  <c:v>220.72824807826086</c:v>
                </c:pt>
                <c:pt idx="768">
                  <c:v>223.36440717332479</c:v>
                </c:pt>
                <c:pt idx="769">
                  <c:v>225.72774840875721</c:v>
                </c:pt>
                <c:pt idx="770">
                  <c:v>227.58934899113501</c:v>
                </c:pt>
                <c:pt idx="771">
                  <c:v>229.30945305964832</c:v>
                </c:pt>
                <c:pt idx="772">
                  <c:v>231.43535464142158</c:v>
                </c:pt>
                <c:pt idx="773">
                  <c:v>233.67378965359134</c:v>
                </c:pt>
                <c:pt idx="774">
                  <c:v>236.06364304014485</c:v>
                </c:pt>
                <c:pt idx="775">
                  <c:v>238.0945479847725</c:v>
                </c:pt>
                <c:pt idx="776">
                  <c:v>240.46136215984615</c:v>
                </c:pt>
                <c:pt idx="777">
                  <c:v>242.37275417846371</c:v>
                </c:pt>
                <c:pt idx="778">
                  <c:v>244.34454159647362</c:v>
                </c:pt>
                <c:pt idx="779">
                  <c:v>246.53792565687198</c:v>
                </c:pt>
                <c:pt idx="780">
                  <c:v>249.08257923452337</c:v>
                </c:pt>
                <c:pt idx="781">
                  <c:v>251.38120239976661</c:v>
                </c:pt>
                <c:pt idx="782">
                  <c:v>253.69453143781058</c:v>
                </c:pt>
                <c:pt idx="783">
                  <c:v>255.0562516798075</c:v>
                </c:pt>
                <c:pt idx="784">
                  <c:v>257.06407714208467</c:v>
                </c:pt>
                <c:pt idx="785">
                  <c:v>259.68190084924504</c:v>
                </c:pt>
                <c:pt idx="786">
                  <c:v>261.70106613859269</c:v>
                </c:pt>
                <c:pt idx="787">
                  <c:v>263.96270798024466</c:v>
                </c:pt>
                <c:pt idx="788">
                  <c:v>266.51106776153739</c:v>
                </c:pt>
                <c:pt idx="789">
                  <c:v>268.27108213772902</c:v>
                </c:pt>
                <c:pt idx="790">
                  <c:v>270.47893674206819</c:v>
                </c:pt>
                <c:pt idx="791">
                  <c:v>272.61443388280037</c:v>
                </c:pt>
                <c:pt idx="792">
                  <c:v>275.11119213917118</c:v>
                </c:pt>
                <c:pt idx="793">
                  <c:v>276.87820381744217</c:v>
                </c:pt>
                <c:pt idx="794">
                  <c:v>279.18802398896833</c:v>
                </c:pt>
                <c:pt idx="795">
                  <c:v>281.12827001635338</c:v>
                </c:pt>
                <c:pt idx="796">
                  <c:v>282.9713416733328</c:v>
                </c:pt>
                <c:pt idx="797">
                  <c:v>285.45239578731122</c:v>
                </c:pt>
                <c:pt idx="798">
                  <c:v>287.4069576305875</c:v>
                </c:pt>
                <c:pt idx="799">
                  <c:v>289.6656994315274</c:v>
                </c:pt>
                <c:pt idx="800">
                  <c:v>291.74968937978628</c:v>
                </c:pt>
                <c:pt idx="801">
                  <c:v>293.47306085918694</c:v>
                </c:pt>
                <c:pt idx="802">
                  <c:v>296.09657734965919</c:v>
                </c:pt>
                <c:pt idx="803">
                  <c:v>297.96577424995945</c:v>
                </c:pt>
                <c:pt idx="804">
                  <c:v>299.76059109702658</c:v>
                </c:pt>
                <c:pt idx="805">
                  <c:v>302.0300218407599</c:v>
                </c:pt>
                <c:pt idx="806">
                  <c:v>303.86122700091522</c:v>
                </c:pt>
                <c:pt idx="807">
                  <c:v>305.82189155118891</c:v>
                </c:pt>
                <c:pt idx="808">
                  <c:v>307.77720268815415</c:v>
                </c:pt>
                <c:pt idx="809">
                  <c:v>309.83567893810869</c:v>
                </c:pt>
                <c:pt idx="810">
                  <c:v>312.26879865815164</c:v>
                </c:pt>
                <c:pt idx="811">
                  <c:v>314.1415505364605</c:v>
                </c:pt>
                <c:pt idx="812">
                  <c:v>315.77300470640603</c:v>
                </c:pt>
                <c:pt idx="813">
                  <c:v>317.63202581588632</c:v>
                </c:pt>
                <c:pt idx="814">
                  <c:v>319.51124109040705</c:v>
                </c:pt>
                <c:pt idx="815">
                  <c:v>321.93109433215329</c:v>
                </c:pt>
                <c:pt idx="816">
                  <c:v>323.16859825528826</c:v>
                </c:pt>
                <c:pt idx="817">
                  <c:v>325.16535758316274</c:v>
                </c:pt>
                <c:pt idx="818">
                  <c:v>326.41255233905162</c:v>
                </c:pt>
                <c:pt idx="819">
                  <c:v>328.16595666534408</c:v>
                </c:pt>
                <c:pt idx="820">
                  <c:v>329.68309110888964</c:v>
                </c:pt>
                <c:pt idx="821">
                  <c:v>331.3412623449388</c:v>
                </c:pt>
                <c:pt idx="822">
                  <c:v>333.14155279009668</c:v>
                </c:pt>
                <c:pt idx="823">
                  <c:v>334.24097014168854</c:v>
                </c:pt>
                <c:pt idx="824">
                  <c:v>336.05166667515476</c:v>
                </c:pt>
                <c:pt idx="825">
                  <c:v>337.4667754232712</c:v>
                </c:pt>
                <c:pt idx="826">
                  <c:v>339.14268463637137</c:v>
                </c:pt>
                <c:pt idx="827">
                  <c:v>340.1963589595336</c:v>
                </c:pt>
                <c:pt idx="828">
                  <c:v>342.12287696452688</c:v>
                </c:pt>
                <c:pt idx="829">
                  <c:v>343.6612473277807</c:v>
                </c:pt>
                <c:pt idx="830">
                  <c:v>344.79681513194839</c:v>
                </c:pt>
                <c:pt idx="831">
                  <c:v>346.38688733414932</c:v>
                </c:pt>
                <c:pt idx="832">
                  <c:v>348.13792668596153</c:v>
                </c:pt>
                <c:pt idx="833">
                  <c:v>349.3550801668905</c:v>
                </c:pt>
                <c:pt idx="834">
                  <c:v>351.00283727472572</c:v>
                </c:pt>
                <c:pt idx="835">
                  <c:v>352.05511070066262</c:v>
                </c:pt>
                <c:pt idx="836">
                  <c:v>353.87377589918725</c:v>
                </c:pt>
                <c:pt idx="837">
                  <c:v>354.98124349149816</c:v>
                </c:pt>
                <c:pt idx="838">
                  <c:v>356.52991493756849</c:v>
                </c:pt>
                <c:pt idx="839">
                  <c:v>357.99105892062533</c:v>
                </c:pt>
                <c:pt idx="840">
                  <c:v>358.90729838916286</c:v>
                </c:pt>
                <c:pt idx="841">
                  <c:v>360.42448912721414</c:v>
                </c:pt>
                <c:pt idx="842">
                  <c:v>361.22761854603181</c:v>
                </c:pt>
                <c:pt idx="843">
                  <c:v>362.67945535028724</c:v>
                </c:pt>
                <c:pt idx="844">
                  <c:v>363.70480529077702</c:v>
                </c:pt>
                <c:pt idx="845">
                  <c:v>365.08723798294926</c:v>
                </c:pt>
                <c:pt idx="846">
                  <c:v>365.92923899275314</c:v>
                </c:pt>
                <c:pt idx="847">
                  <c:v>366.96189451460396</c:v>
                </c:pt>
                <c:pt idx="848">
                  <c:v>368.32306720554556</c:v>
                </c:pt>
                <c:pt idx="849">
                  <c:v>369.7582427843123</c:v>
                </c:pt>
                <c:pt idx="850">
                  <c:v>370.01470990894529</c:v>
                </c:pt>
                <c:pt idx="851">
                  <c:v>371.53760220136286</c:v>
                </c:pt>
                <c:pt idx="852">
                  <c:v>372.45908333441008</c:v>
                </c:pt>
                <c:pt idx="853">
                  <c:v>373.42675197790902</c:v>
                </c:pt>
                <c:pt idx="854">
                  <c:v>374.38501649324024</c:v>
                </c:pt>
                <c:pt idx="855">
                  <c:v>375.51907864123666</c:v>
                </c:pt>
                <c:pt idx="856">
                  <c:v>376.59217383346248</c:v>
                </c:pt>
                <c:pt idx="857">
                  <c:v>377.59730470048828</c:v>
                </c:pt>
                <c:pt idx="858">
                  <c:v>378.27772946780954</c:v>
                </c:pt>
                <c:pt idx="859">
                  <c:v>378.92452379848027</c:v>
                </c:pt>
                <c:pt idx="860">
                  <c:v>380.27107192126221</c:v>
                </c:pt>
                <c:pt idx="861">
                  <c:v>381.02420270546833</c:v>
                </c:pt>
                <c:pt idx="862">
                  <c:v>381.83839290131323</c:v>
                </c:pt>
                <c:pt idx="863">
                  <c:v>383.0184174432805</c:v>
                </c:pt>
                <c:pt idx="864">
                  <c:v>384.13825425397368</c:v>
                </c:pt>
                <c:pt idx="865">
                  <c:v>384.82857530716944</c:v>
                </c:pt>
                <c:pt idx="866">
                  <c:v>385.63340408311876</c:v>
                </c:pt>
                <c:pt idx="867">
                  <c:v>386.08473328520483</c:v>
                </c:pt>
                <c:pt idx="868">
                  <c:v>386.99612589942274</c:v>
                </c:pt>
                <c:pt idx="869">
                  <c:v>387.54832671629862</c:v>
                </c:pt>
                <c:pt idx="870">
                  <c:v>388.3939660595064</c:v>
                </c:pt>
                <c:pt idx="871">
                  <c:v>389.2774309646116</c:v>
                </c:pt>
                <c:pt idx="872">
                  <c:v>389.92938800603565</c:v>
                </c:pt>
                <c:pt idx="873">
                  <c:v>390.06728008948068</c:v>
                </c:pt>
                <c:pt idx="874">
                  <c:v>391.0104055031253</c:v>
                </c:pt>
                <c:pt idx="875">
                  <c:v>391.97172931183155</c:v>
                </c:pt>
                <c:pt idx="876">
                  <c:v>392.50287027084551</c:v>
                </c:pt>
                <c:pt idx="877">
                  <c:v>393.27922528262025</c:v>
                </c:pt>
                <c:pt idx="878">
                  <c:v>393.69128906381542</c:v>
                </c:pt>
                <c:pt idx="879">
                  <c:v>394.48880841667409</c:v>
                </c:pt>
                <c:pt idx="880">
                  <c:v>395.13394378324631</c:v>
                </c:pt>
                <c:pt idx="881">
                  <c:v>395.47383602579464</c:v>
                </c:pt>
                <c:pt idx="882">
                  <c:v>395.48793849804264</c:v>
                </c:pt>
                <c:pt idx="883">
                  <c:v>395.9578697417017</c:v>
                </c:pt>
                <c:pt idx="884">
                  <c:v>396.8497434118438</c:v>
                </c:pt>
                <c:pt idx="885">
                  <c:v>397.04665176906235</c:v>
                </c:pt>
                <c:pt idx="886">
                  <c:v>397.97942799645335</c:v>
                </c:pt>
                <c:pt idx="887">
                  <c:v>398.04829248592131</c:v>
                </c:pt>
                <c:pt idx="888">
                  <c:v>398.65510174057465</c:v>
                </c:pt>
                <c:pt idx="889">
                  <c:v>399.17595987926779</c:v>
                </c:pt>
                <c:pt idx="890">
                  <c:v>399.86047476804504</c:v>
                </c:pt>
                <c:pt idx="891">
                  <c:v>400.16989789836964</c:v>
                </c:pt>
                <c:pt idx="892">
                  <c:v>400.65558867110678</c:v>
                </c:pt>
                <c:pt idx="893">
                  <c:v>401.17941096447601</c:v>
                </c:pt>
                <c:pt idx="894">
                  <c:v>401.1861389237215</c:v>
                </c:pt>
                <c:pt idx="895">
                  <c:v>402.25088958075844</c:v>
                </c:pt>
                <c:pt idx="896">
                  <c:v>403.05482226324705</c:v>
                </c:pt>
                <c:pt idx="897">
                  <c:v>403.29839978054508</c:v>
                </c:pt>
                <c:pt idx="898">
                  <c:v>403.52882126927199</c:v>
                </c:pt>
                <c:pt idx="899">
                  <c:v>404.01794853297963</c:v>
                </c:pt>
                <c:pt idx="900">
                  <c:v>404.02524069670648</c:v>
                </c:pt>
                <c:pt idx="901">
                  <c:v>404.33939111049858</c:v>
                </c:pt>
                <c:pt idx="902">
                  <c:v>405.06564284465031</c:v>
                </c:pt>
                <c:pt idx="903">
                  <c:v>405.25710264869304</c:v>
                </c:pt>
                <c:pt idx="904">
                  <c:v>405.81090490273266</c:v>
                </c:pt>
                <c:pt idx="905">
                  <c:v>405.96072834267693</c:v>
                </c:pt>
                <c:pt idx="906">
                  <c:v>406.1551409364597</c:v>
                </c:pt>
                <c:pt idx="907">
                  <c:v>406.13921186969327</c:v>
                </c:pt>
                <c:pt idx="908">
                  <c:v>405.76493446012415</c:v>
                </c:pt>
                <c:pt idx="909">
                  <c:v>414.59138381126428</c:v>
                </c:pt>
                <c:pt idx="910">
                  <c:v>414.26382038488185</c:v>
                </c:pt>
                <c:pt idx="911">
                  <c:v>414.25575236441705</c:v>
                </c:pt>
                <c:pt idx="912">
                  <c:v>413.92617546234311</c:v>
                </c:pt>
                <c:pt idx="913">
                  <c:v>413.99605378851203</c:v>
                </c:pt>
                <c:pt idx="914">
                  <c:v>414.31661081056171</c:v>
                </c:pt>
                <c:pt idx="915">
                  <c:v>414.40505986817669</c:v>
                </c:pt>
                <c:pt idx="916">
                  <c:v>414.24678099751361</c:v>
                </c:pt>
                <c:pt idx="917">
                  <c:v>413.79347686001154</c:v>
                </c:pt>
                <c:pt idx="918">
                  <c:v>413.76906426202515</c:v>
                </c:pt>
                <c:pt idx="919">
                  <c:v>413.3392498960539</c:v>
                </c:pt>
                <c:pt idx="920">
                  <c:v>412.84978041884472</c:v>
                </c:pt>
                <c:pt idx="921">
                  <c:v>413.42436796028665</c:v>
                </c:pt>
                <c:pt idx="922">
                  <c:v>412.73871578554974</c:v>
                </c:pt>
                <c:pt idx="923">
                  <c:v>413.24385091227663</c:v>
                </c:pt>
                <c:pt idx="924">
                  <c:v>412.60509808995567</c:v>
                </c:pt>
                <c:pt idx="925">
                  <c:v>413.07159348339405</c:v>
                </c:pt>
                <c:pt idx="926">
                  <c:v>412.07323847747386</c:v>
                </c:pt>
                <c:pt idx="927">
                  <c:v>412.3173764844417</c:v>
                </c:pt>
                <c:pt idx="928">
                  <c:v>411.57695148334955</c:v>
                </c:pt>
                <c:pt idx="929">
                  <c:v>411.58975540562625</c:v>
                </c:pt>
                <c:pt idx="930">
                  <c:v>411.45781125825664</c:v>
                </c:pt>
                <c:pt idx="931">
                  <c:v>410.41332075418893</c:v>
                </c:pt>
                <c:pt idx="932">
                  <c:v>410.45061164521167</c:v>
                </c:pt>
                <c:pt idx="933">
                  <c:v>409.39271876638395</c:v>
                </c:pt>
                <c:pt idx="934">
                  <c:v>409.45441022381971</c:v>
                </c:pt>
                <c:pt idx="935">
                  <c:v>408.02719681943717</c:v>
                </c:pt>
                <c:pt idx="936">
                  <c:v>408.09411022890515</c:v>
                </c:pt>
                <c:pt idx="937">
                  <c:v>406.62886940804964</c:v>
                </c:pt>
                <c:pt idx="938">
                  <c:v>406.66471230851539</c:v>
                </c:pt>
                <c:pt idx="939">
                  <c:v>405.64915196828889</c:v>
                </c:pt>
                <c:pt idx="940">
                  <c:v>405.39737855064692</c:v>
                </c:pt>
                <c:pt idx="941">
                  <c:v>404.39659609135504</c:v>
                </c:pt>
                <c:pt idx="942">
                  <c:v>403.96452243079642</c:v>
                </c:pt>
                <c:pt idx="943">
                  <c:v>404.00055578219053</c:v>
                </c:pt>
                <c:pt idx="944">
                  <c:v>403.65890856251065</c:v>
                </c:pt>
                <c:pt idx="945">
                  <c:v>403.39826825802464</c:v>
                </c:pt>
                <c:pt idx="946">
                  <c:v>402.40508248728855</c:v>
                </c:pt>
                <c:pt idx="947">
                  <c:v>402.24758494446007</c:v>
                </c:pt>
                <c:pt idx="948">
                  <c:v>402.32594967036073</c:v>
                </c:pt>
                <c:pt idx="949">
                  <c:v>401.6758836409324</c:v>
                </c:pt>
                <c:pt idx="950">
                  <c:v>400.61364892103677</c:v>
                </c:pt>
                <c:pt idx="951">
                  <c:v>400.84135907413565</c:v>
                </c:pt>
                <c:pt idx="952">
                  <c:v>400.4994883032017</c:v>
                </c:pt>
                <c:pt idx="953">
                  <c:v>400.1773180149475</c:v>
                </c:pt>
                <c:pt idx="954">
                  <c:v>399.18231604143767</c:v>
                </c:pt>
                <c:pt idx="955">
                  <c:v>399.00130504360249</c:v>
                </c:pt>
                <c:pt idx="956">
                  <c:v>398.82868438473997</c:v>
                </c:pt>
                <c:pt idx="957">
                  <c:v>398.40635717204719</c:v>
                </c:pt>
                <c:pt idx="958">
                  <c:v>397.95404681251875</c:v>
                </c:pt>
                <c:pt idx="959">
                  <c:v>397.10495014830047</c:v>
                </c:pt>
                <c:pt idx="960">
                  <c:v>396.61091083465664</c:v>
                </c:pt>
                <c:pt idx="961">
                  <c:v>396.23888938157967</c:v>
                </c:pt>
                <c:pt idx="962">
                  <c:v>395.77380009150909</c:v>
                </c:pt>
                <c:pt idx="963">
                  <c:v>395.2133535682068</c:v>
                </c:pt>
                <c:pt idx="964">
                  <c:v>395.00759515345356</c:v>
                </c:pt>
                <c:pt idx="965">
                  <c:v>394.23767072042517</c:v>
                </c:pt>
                <c:pt idx="966">
                  <c:v>393.19793321299125</c:v>
                </c:pt>
                <c:pt idx="967">
                  <c:v>393.13108693534741</c:v>
                </c:pt>
                <c:pt idx="968">
                  <c:v>392.72291780540183</c:v>
                </c:pt>
                <c:pt idx="969">
                  <c:v>391.94522260421934</c:v>
                </c:pt>
                <c:pt idx="970">
                  <c:v>391.6484430222697</c:v>
                </c:pt>
                <c:pt idx="971">
                  <c:v>391.25517694596869</c:v>
                </c:pt>
                <c:pt idx="972">
                  <c:v>391.06087789008592</c:v>
                </c:pt>
                <c:pt idx="973">
                  <c:v>390.5343965239507</c:v>
                </c:pt>
                <c:pt idx="974">
                  <c:v>390.0490732833743</c:v>
                </c:pt>
                <c:pt idx="975">
                  <c:v>389.57769010809483</c:v>
                </c:pt>
                <c:pt idx="976">
                  <c:v>389.33128324865248</c:v>
                </c:pt>
                <c:pt idx="977">
                  <c:v>388.84594494353871</c:v>
                </c:pt>
                <c:pt idx="978">
                  <c:v>388.30618272814621</c:v>
                </c:pt>
                <c:pt idx="979">
                  <c:v>388.5029056880237</c:v>
                </c:pt>
                <c:pt idx="980">
                  <c:v>388.16327508020117</c:v>
                </c:pt>
                <c:pt idx="981">
                  <c:v>388.11004479326908</c:v>
                </c:pt>
                <c:pt idx="982">
                  <c:v>387.94395457922263</c:v>
                </c:pt>
                <c:pt idx="983">
                  <c:v>387.70910475401956</c:v>
                </c:pt>
                <c:pt idx="984">
                  <c:v>387.49396181666003</c:v>
                </c:pt>
                <c:pt idx="985">
                  <c:v>387.76471376864885</c:v>
                </c:pt>
                <c:pt idx="986">
                  <c:v>387.47442805372702</c:v>
                </c:pt>
                <c:pt idx="987">
                  <c:v>386.61569427908444</c:v>
                </c:pt>
                <c:pt idx="988">
                  <c:v>386.47167743741164</c:v>
                </c:pt>
                <c:pt idx="989">
                  <c:v>386.09275104538426</c:v>
                </c:pt>
                <c:pt idx="990">
                  <c:v>386.01435990903593</c:v>
                </c:pt>
                <c:pt idx="991">
                  <c:v>385.66141841001661</c:v>
                </c:pt>
                <c:pt idx="992">
                  <c:v>386.10144668397072</c:v>
                </c:pt>
                <c:pt idx="993">
                  <c:v>385.51183979280864</c:v>
                </c:pt>
                <c:pt idx="994">
                  <c:v>385.4402714277017</c:v>
                </c:pt>
                <c:pt idx="995">
                  <c:v>385.04256483053365</c:v>
                </c:pt>
                <c:pt idx="996">
                  <c:v>384.44966803110344</c:v>
                </c:pt>
                <c:pt idx="997">
                  <c:v>384.54610574257333</c:v>
                </c:pt>
                <c:pt idx="998">
                  <c:v>384.08192380339671</c:v>
                </c:pt>
                <c:pt idx="999">
                  <c:v>383.91460441089816</c:v>
                </c:pt>
              </c:numCache>
            </c:numRef>
          </c:yVal>
          <c:smooth val="1"/>
        </c:ser>
        <c:axId val="92984064"/>
        <c:axId val="92985984"/>
      </c:scatterChart>
      <c:valAx>
        <c:axId val="92984064"/>
        <c:scaling>
          <c:orientation val="minMax"/>
          <c:min val="-55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Network Analyzer power </a:t>
                </a:r>
                <a:r>
                  <a:rPr lang="en-US" sz="1100" dirty="0"/>
                  <a:t>[</a:t>
                </a:r>
                <a:r>
                  <a:rPr lang="en-US" sz="1100" dirty="0" err="1"/>
                  <a:t>dBm</a:t>
                </a:r>
                <a:r>
                  <a:rPr lang="en-US" sz="1100" dirty="0"/>
                  <a:t>]</a:t>
                </a:r>
              </a:p>
            </c:rich>
          </c:tx>
          <c:layout/>
        </c:title>
        <c:numFmt formatCode="0.00" sourceLinked="1"/>
        <c:tickLblPos val="nextTo"/>
        <c:crossAx val="92985984"/>
        <c:crossesAt val="1.0000000000000028E-4"/>
        <c:crossBetween val="midCat"/>
      </c:valAx>
      <c:valAx>
        <c:axId val="92985984"/>
        <c:scaling>
          <c:logBase val="10"/>
          <c:orientation val="minMax"/>
          <c:min val="1.0000000000000016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HEMT power [W]</a:t>
                </a:r>
              </a:p>
            </c:rich>
          </c:tx>
          <c:layout/>
        </c:title>
        <c:numFmt formatCode="#,##0.00" sourceLinked="0"/>
        <c:tickLblPos val="nextTo"/>
        <c:crossAx val="92984064"/>
        <c:crossesAt val="-55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'Diode_Detector_Data_2016-09-22_'!$J$2:$J$10001</c:f>
              <c:numCache>
                <c:formatCode>0.00E+00</c:formatCode>
                <c:ptCount val="10000"/>
                <c:pt idx="0">
                  <c:v>-93.999999999999986</c:v>
                </c:pt>
                <c:pt idx="1">
                  <c:v>-93.899999999999892</c:v>
                </c:pt>
                <c:pt idx="2">
                  <c:v>-93.799999999999926</c:v>
                </c:pt>
                <c:pt idx="3">
                  <c:v>-93.7</c:v>
                </c:pt>
                <c:pt idx="4">
                  <c:v>-93.599999999999923</c:v>
                </c:pt>
                <c:pt idx="5">
                  <c:v>-93.499999999999986</c:v>
                </c:pt>
                <c:pt idx="6">
                  <c:v>-93.399999999999892</c:v>
                </c:pt>
                <c:pt idx="7">
                  <c:v>-93.299999999999926</c:v>
                </c:pt>
                <c:pt idx="8">
                  <c:v>-93.199999999999903</c:v>
                </c:pt>
                <c:pt idx="9">
                  <c:v>-93.099999999999923</c:v>
                </c:pt>
                <c:pt idx="10">
                  <c:v>-92.999999999999986</c:v>
                </c:pt>
                <c:pt idx="11">
                  <c:v>-92.899999999999906</c:v>
                </c:pt>
                <c:pt idx="12">
                  <c:v>-92.799999999999926</c:v>
                </c:pt>
                <c:pt idx="13">
                  <c:v>-92.699999999999903</c:v>
                </c:pt>
                <c:pt idx="14">
                  <c:v>-92.6</c:v>
                </c:pt>
                <c:pt idx="15">
                  <c:v>-92.499999999999986</c:v>
                </c:pt>
                <c:pt idx="16">
                  <c:v>-92.399999999999906</c:v>
                </c:pt>
                <c:pt idx="17">
                  <c:v>-92.299999999999926</c:v>
                </c:pt>
                <c:pt idx="18">
                  <c:v>-92.199999999999903</c:v>
                </c:pt>
                <c:pt idx="19">
                  <c:v>-92.099999999999895</c:v>
                </c:pt>
                <c:pt idx="20">
                  <c:v>-92</c:v>
                </c:pt>
                <c:pt idx="21">
                  <c:v>-91.899999999999906</c:v>
                </c:pt>
                <c:pt idx="22">
                  <c:v>-91.799999999999926</c:v>
                </c:pt>
                <c:pt idx="23">
                  <c:v>-91.699999999999903</c:v>
                </c:pt>
                <c:pt idx="24">
                  <c:v>-91.599999999999895</c:v>
                </c:pt>
                <c:pt idx="25">
                  <c:v>-91.5</c:v>
                </c:pt>
                <c:pt idx="26">
                  <c:v>-91.399999999999906</c:v>
                </c:pt>
                <c:pt idx="27">
                  <c:v>-91.299999999999926</c:v>
                </c:pt>
                <c:pt idx="28">
                  <c:v>-91.199999999999903</c:v>
                </c:pt>
                <c:pt idx="29">
                  <c:v>-91.099999999999895</c:v>
                </c:pt>
                <c:pt idx="30">
                  <c:v>-90.999999999999986</c:v>
                </c:pt>
                <c:pt idx="31">
                  <c:v>-90.9</c:v>
                </c:pt>
                <c:pt idx="32">
                  <c:v>-90.799999999999926</c:v>
                </c:pt>
                <c:pt idx="33">
                  <c:v>-90.699999999999903</c:v>
                </c:pt>
                <c:pt idx="34">
                  <c:v>-90.599999999999895</c:v>
                </c:pt>
                <c:pt idx="35">
                  <c:v>-90.499999999999986</c:v>
                </c:pt>
                <c:pt idx="36">
                  <c:v>-90.399999999999892</c:v>
                </c:pt>
                <c:pt idx="37">
                  <c:v>-90.299999999999926</c:v>
                </c:pt>
                <c:pt idx="38">
                  <c:v>-90.199999999999903</c:v>
                </c:pt>
                <c:pt idx="39">
                  <c:v>-90.099999999999895</c:v>
                </c:pt>
                <c:pt idx="40">
                  <c:v>-89.999999999999986</c:v>
                </c:pt>
                <c:pt idx="41">
                  <c:v>-89.899999999999892</c:v>
                </c:pt>
                <c:pt idx="42">
                  <c:v>-89.8</c:v>
                </c:pt>
                <c:pt idx="43">
                  <c:v>-89.699999999999903</c:v>
                </c:pt>
                <c:pt idx="44">
                  <c:v>-89.599999999999895</c:v>
                </c:pt>
                <c:pt idx="45">
                  <c:v>-89.499999999999986</c:v>
                </c:pt>
                <c:pt idx="46">
                  <c:v>-89.399999999999892</c:v>
                </c:pt>
                <c:pt idx="47">
                  <c:v>-89.299999999999926</c:v>
                </c:pt>
                <c:pt idx="48">
                  <c:v>-89.199999999999903</c:v>
                </c:pt>
                <c:pt idx="49">
                  <c:v>-89.099999999999923</c:v>
                </c:pt>
                <c:pt idx="50">
                  <c:v>-88.999999999999986</c:v>
                </c:pt>
                <c:pt idx="51">
                  <c:v>-88.899999999999892</c:v>
                </c:pt>
                <c:pt idx="52">
                  <c:v>-88.799999999999926</c:v>
                </c:pt>
                <c:pt idx="53">
                  <c:v>-88.699999999999903</c:v>
                </c:pt>
                <c:pt idx="54">
                  <c:v>-88.599999999999923</c:v>
                </c:pt>
                <c:pt idx="55">
                  <c:v>-88.499999999999986</c:v>
                </c:pt>
                <c:pt idx="56">
                  <c:v>-88.399999999999892</c:v>
                </c:pt>
                <c:pt idx="57">
                  <c:v>-88.299999999999926</c:v>
                </c:pt>
                <c:pt idx="58">
                  <c:v>-88.199999999999903</c:v>
                </c:pt>
                <c:pt idx="59">
                  <c:v>-88.1</c:v>
                </c:pt>
                <c:pt idx="60">
                  <c:v>-87.999999999999986</c:v>
                </c:pt>
                <c:pt idx="61">
                  <c:v>-87.899999999999906</c:v>
                </c:pt>
                <c:pt idx="62">
                  <c:v>-87.799999999999926</c:v>
                </c:pt>
                <c:pt idx="63">
                  <c:v>-87.699999999999903</c:v>
                </c:pt>
                <c:pt idx="64">
                  <c:v>-87.599999999999923</c:v>
                </c:pt>
                <c:pt idx="65">
                  <c:v>-87.499999999999986</c:v>
                </c:pt>
                <c:pt idx="66">
                  <c:v>-87.399999999999906</c:v>
                </c:pt>
                <c:pt idx="67">
                  <c:v>-87.299999999999926</c:v>
                </c:pt>
                <c:pt idx="68">
                  <c:v>-87.199999999999903</c:v>
                </c:pt>
                <c:pt idx="69">
                  <c:v>-87.099999999999895</c:v>
                </c:pt>
                <c:pt idx="70">
                  <c:v>-87</c:v>
                </c:pt>
                <c:pt idx="71">
                  <c:v>-86.899999999999906</c:v>
                </c:pt>
                <c:pt idx="72">
                  <c:v>-86.799999999999926</c:v>
                </c:pt>
                <c:pt idx="73">
                  <c:v>-86.699999999999903</c:v>
                </c:pt>
                <c:pt idx="74">
                  <c:v>-86.599999999999895</c:v>
                </c:pt>
                <c:pt idx="75">
                  <c:v>-86.499999999999986</c:v>
                </c:pt>
                <c:pt idx="76">
                  <c:v>-86.399999999999906</c:v>
                </c:pt>
                <c:pt idx="77">
                  <c:v>-86.299999999999926</c:v>
                </c:pt>
                <c:pt idx="78">
                  <c:v>-86.199999999999903</c:v>
                </c:pt>
                <c:pt idx="79">
                  <c:v>-86.099999999999895</c:v>
                </c:pt>
                <c:pt idx="80">
                  <c:v>-85.999999999999986</c:v>
                </c:pt>
                <c:pt idx="81">
                  <c:v>-85.9</c:v>
                </c:pt>
                <c:pt idx="82">
                  <c:v>-85.799999999999926</c:v>
                </c:pt>
                <c:pt idx="83">
                  <c:v>-85.699999999999903</c:v>
                </c:pt>
                <c:pt idx="84">
                  <c:v>-85.599999999999895</c:v>
                </c:pt>
                <c:pt idx="85">
                  <c:v>-85.499999999999986</c:v>
                </c:pt>
                <c:pt idx="86">
                  <c:v>-85.399999999999892</c:v>
                </c:pt>
                <c:pt idx="87">
                  <c:v>-85.299999999999926</c:v>
                </c:pt>
                <c:pt idx="88">
                  <c:v>-85.199999999999903</c:v>
                </c:pt>
                <c:pt idx="89">
                  <c:v>-85.099999999999895</c:v>
                </c:pt>
                <c:pt idx="90">
                  <c:v>-84.999999999999986</c:v>
                </c:pt>
                <c:pt idx="91">
                  <c:v>-84.899999999999892</c:v>
                </c:pt>
                <c:pt idx="92">
                  <c:v>-84.8</c:v>
                </c:pt>
                <c:pt idx="93">
                  <c:v>-84.699999999999903</c:v>
                </c:pt>
                <c:pt idx="94">
                  <c:v>-84.599999999999895</c:v>
                </c:pt>
                <c:pt idx="95">
                  <c:v>-84.499999999999986</c:v>
                </c:pt>
                <c:pt idx="96">
                  <c:v>-84.399999999999892</c:v>
                </c:pt>
                <c:pt idx="97">
                  <c:v>-84.299999999999926</c:v>
                </c:pt>
                <c:pt idx="98">
                  <c:v>-84.2</c:v>
                </c:pt>
                <c:pt idx="99">
                  <c:v>-84.099999999999923</c:v>
                </c:pt>
                <c:pt idx="100">
                  <c:v>-83.999999999999986</c:v>
                </c:pt>
                <c:pt idx="101">
                  <c:v>-83.899999999999892</c:v>
                </c:pt>
                <c:pt idx="102">
                  <c:v>-83.799999999999926</c:v>
                </c:pt>
                <c:pt idx="103">
                  <c:v>-83.7</c:v>
                </c:pt>
                <c:pt idx="104">
                  <c:v>-83.599999999999923</c:v>
                </c:pt>
                <c:pt idx="105">
                  <c:v>-83.499999999999986</c:v>
                </c:pt>
                <c:pt idx="106">
                  <c:v>-83.399999999999906</c:v>
                </c:pt>
                <c:pt idx="107">
                  <c:v>-83.299999999999926</c:v>
                </c:pt>
                <c:pt idx="108">
                  <c:v>-83.199999999999903</c:v>
                </c:pt>
                <c:pt idx="109">
                  <c:v>-83.1</c:v>
                </c:pt>
                <c:pt idx="110">
                  <c:v>-82.999999999999986</c:v>
                </c:pt>
                <c:pt idx="111">
                  <c:v>-82.899999999999906</c:v>
                </c:pt>
                <c:pt idx="112">
                  <c:v>-82.799999999999926</c:v>
                </c:pt>
                <c:pt idx="113">
                  <c:v>-82.699999999999903</c:v>
                </c:pt>
                <c:pt idx="114">
                  <c:v>-82.600000000000009</c:v>
                </c:pt>
                <c:pt idx="115">
                  <c:v>-82.499999999999986</c:v>
                </c:pt>
                <c:pt idx="116">
                  <c:v>-82.399999999999906</c:v>
                </c:pt>
                <c:pt idx="117">
                  <c:v>-82.299999999999926</c:v>
                </c:pt>
                <c:pt idx="118">
                  <c:v>-82.199999999999903</c:v>
                </c:pt>
                <c:pt idx="119">
                  <c:v>-82.099999999999895</c:v>
                </c:pt>
                <c:pt idx="120">
                  <c:v>-81.999999999999986</c:v>
                </c:pt>
                <c:pt idx="121">
                  <c:v>-81.899999999999906</c:v>
                </c:pt>
                <c:pt idx="122">
                  <c:v>-81.799999999999926</c:v>
                </c:pt>
                <c:pt idx="123">
                  <c:v>-81.699999999999903</c:v>
                </c:pt>
                <c:pt idx="124">
                  <c:v>-81.599999999999895</c:v>
                </c:pt>
                <c:pt idx="125">
                  <c:v>-81.5</c:v>
                </c:pt>
                <c:pt idx="126">
                  <c:v>-81.399999999999906</c:v>
                </c:pt>
                <c:pt idx="127">
                  <c:v>-81.299999999999926</c:v>
                </c:pt>
                <c:pt idx="128">
                  <c:v>-81.199999999999903</c:v>
                </c:pt>
                <c:pt idx="129">
                  <c:v>-81.099999999999895</c:v>
                </c:pt>
                <c:pt idx="130">
                  <c:v>-80.999999999999986</c:v>
                </c:pt>
                <c:pt idx="131">
                  <c:v>-80.899999999999906</c:v>
                </c:pt>
                <c:pt idx="132">
                  <c:v>-80.799999999999926</c:v>
                </c:pt>
                <c:pt idx="133">
                  <c:v>-80.699999999999903</c:v>
                </c:pt>
                <c:pt idx="134">
                  <c:v>-80.599999999999895</c:v>
                </c:pt>
                <c:pt idx="135">
                  <c:v>-80.499999999999986</c:v>
                </c:pt>
                <c:pt idx="136">
                  <c:v>-80.400000000000006</c:v>
                </c:pt>
                <c:pt idx="137">
                  <c:v>-80.3</c:v>
                </c:pt>
                <c:pt idx="138">
                  <c:v>-80.199999999999903</c:v>
                </c:pt>
                <c:pt idx="139">
                  <c:v>-80.099999999999895</c:v>
                </c:pt>
                <c:pt idx="140">
                  <c:v>-79.999999999999986</c:v>
                </c:pt>
                <c:pt idx="141">
                  <c:v>-79.899999999999892</c:v>
                </c:pt>
                <c:pt idx="142">
                  <c:v>-79.799999999999926</c:v>
                </c:pt>
                <c:pt idx="143">
                  <c:v>-79.699999999999903</c:v>
                </c:pt>
                <c:pt idx="144">
                  <c:v>-79.599999999999923</c:v>
                </c:pt>
                <c:pt idx="145">
                  <c:v>-79.499999999999986</c:v>
                </c:pt>
                <c:pt idx="146">
                  <c:v>-79.399999999999892</c:v>
                </c:pt>
                <c:pt idx="147">
                  <c:v>-79.299999999999926</c:v>
                </c:pt>
                <c:pt idx="148">
                  <c:v>-79.2</c:v>
                </c:pt>
                <c:pt idx="149">
                  <c:v>-79.099999999999923</c:v>
                </c:pt>
                <c:pt idx="150">
                  <c:v>-78.999999999999986</c:v>
                </c:pt>
                <c:pt idx="151">
                  <c:v>-78.899999999999892</c:v>
                </c:pt>
                <c:pt idx="152">
                  <c:v>-78.799999999999926</c:v>
                </c:pt>
                <c:pt idx="153">
                  <c:v>-78.699999999999903</c:v>
                </c:pt>
                <c:pt idx="154">
                  <c:v>-78.599999999999923</c:v>
                </c:pt>
                <c:pt idx="155">
                  <c:v>-78.499999999999986</c:v>
                </c:pt>
                <c:pt idx="156">
                  <c:v>-78.399999999999906</c:v>
                </c:pt>
                <c:pt idx="157">
                  <c:v>-78.299999999999926</c:v>
                </c:pt>
                <c:pt idx="158">
                  <c:v>-78.2</c:v>
                </c:pt>
                <c:pt idx="159">
                  <c:v>-78.099999999999994</c:v>
                </c:pt>
                <c:pt idx="160">
                  <c:v>-77.999999999999986</c:v>
                </c:pt>
                <c:pt idx="161">
                  <c:v>-77.899999999999906</c:v>
                </c:pt>
                <c:pt idx="162">
                  <c:v>-77.799999999999926</c:v>
                </c:pt>
                <c:pt idx="163">
                  <c:v>-77.699999999999903</c:v>
                </c:pt>
                <c:pt idx="164">
                  <c:v>-77.599999999999895</c:v>
                </c:pt>
                <c:pt idx="165">
                  <c:v>-77.499999999999986</c:v>
                </c:pt>
                <c:pt idx="166">
                  <c:v>-77.399999999999906</c:v>
                </c:pt>
                <c:pt idx="167">
                  <c:v>-77.299999999999926</c:v>
                </c:pt>
                <c:pt idx="168">
                  <c:v>-77.199999999999903</c:v>
                </c:pt>
                <c:pt idx="169">
                  <c:v>-77.099999999999895</c:v>
                </c:pt>
                <c:pt idx="170">
                  <c:v>-77</c:v>
                </c:pt>
                <c:pt idx="171">
                  <c:v>-76.899999999999906</c:v>
                </c:pt>
                <c:pt idx="172">
                  <c:v>-76.799999999999926</c:v>
                </c:pt>
                <c:pt idx="173">
                  <c:v>-76.699999999999903</c:v>
                </c:pt>
                <c:pt idx="174">
                  <c:v>-76.599999999999895</c:v>
                </c:pt>
                <c:pt idx="175">
                  <c:v>-76.499999999999986</c:v>
                </c:pt>
                <c:pt idx="176">
                  <c:v>-76.399999999999906</c:v>
                </c:pt>
                <c:pt idx="177">
                  <c:v>-76.299999999999926</c:v>
                </c:pt>
                <c:pt idx="178">
                  <c:v>-76.199999999999903</c:v>
                </c:pt>
                <c:pt idx="179">
                  <c:v>-76.099999999999895</c:v>
                </c:pt>
                <c:pt idx="180">
                  <c:v>-75.999999999999986</c:v>
                </c:pt>
                <c:pt idx="181">
                  <c:v>-75.900000000000006</c:v>
                </c:pt>
                <c:pt idx="182">
                  <c:v>-75.799999999999926</c:v>
                </c:pt>
                <c:pt idx="183">
                  <c:v>-75.699999999999903</c:v>
                </c:pt>
                <c:pt idx="184">
                  <c:v>-75.599999999999895</c:v>
                </c:pt>
                <c:pt idx="185">
                  <c:v>-75.499999999999986</c:v>
                </c:pt>
                <c:pt idx="186">
                  <c:v>-75.399999999999892</c:v>
                </c:pt>
                <c:pt idx="187">
                  <c:v>-75.299999999999926</c:v>
                </c:pt>
                <c:pt idx="188">
                  <c:v>-75.199999999999903</c:v>
                </c:pt>
                <c:pt idx="189">
                  <c:v>-75.099999999999895</c:v>
                </c:pt>
                <c:pt idx="190">
                  <c:v>-74.999999999999986</c:v>
                </c:pt>
                <c:pt idx="191">
                  <c:v>-74.899999999999892</c:v>
                </c:pt>
                <c:pt idx="192">
                  <c:v>-74.8</c:v>
                </c:pt>
                <c:pt idx="193">
                  <c:v>-74.699999999999903</c:v>
                </c:pt>
                <c:pt idx="194">
                  <c:v>-74.599999999999923</c:v>
                </c:pt>
                <c:pt idx="195">
                  <c:v>-74.499999999999986</c:v>
                </c:pt>
                <c:pt idx="196">
                  <c:v>-74.399999999999892</c:v>
                </c:pt>
                <c:pt idx="197">
                  <c:v>-74.299999999999926</c:v>
                </c:pt>
                <c:pt idx="198">
                  <c:v>-74.199999999999903</c:v>
                </c:pt>
                <c:pt idx="199">
                  <c:v>-74.099999999999923</c:v>
                </c:pt>
                <c:pt idx="200">
                  <c:v>-73.999999999999986</c:v>
                </c:pt>
                <c:pt idx="201">
                  <c:v>-73.899999999999892</c:v>
                </c:pt>
                <c:pt idx="202">
                  <c:v>-73.799999999999926</c:v>
                </c:pt>
                <c:pt idx="203">
                  <c:v>-73.7</c:v>
                </c:pt>
                <c:pt idx="204">
                  <c:v>-73.599999999999994</c:v>
                </c:pt>
                <c:pt idx="205">
                  <c:v>-73.499999999999986</c:v>
                </c:pt>
                <c:pt idx="206">
                  <c:v>-73.399999999999906</c:v>
                </c:pt>
                <c:pt idx="207">
                  <c:v>-73.299999999999926</c:v>
                </c:pt>
                <c:pt idx="208">
                  <c:v>-73.199999999999903</c:v>
                </c:pt>
                <c:pt idx="209">
                  <c:v>-73.099999999999923</c:v>
                </c:pt>
                <c:pt idx="210">
                  <c:v>-72.999999999999986</c:v>
                </c:pt>
                <c:pt idx="211">
                  <c:v>-72.899999999999906</c:v>
                </c:pt>
                <c:pt idx="212">
                  <c:v>-72.799999999999926</c:v>
                </c:pt>
                <c:pt idx="213">
                  <c:v>-72.699999999999903</c:v>
                </c:pt>
                <c:pt idx="214">
                  <c:v>-72.600000000000009</c:v>
                </c:pt>
                <c:pt idx="215">
                  <c:v>-72.5</c:v>
                </c:pt>
                <c:pt idx="216">
                  <c:v>-72.399999999999906</c:v>
                </c:pt>
                <c:pt idx="217">
                  <c:v>-72.299999999999926</c:v>
                </c:pt>
                <c:pt idx="218">
                  <c:v>-72.199999999999903</c:v>
                </c:pt>
                <c:pt idx="219">
                  <c:v>-72.099999999999895</c:v>
                </c:pt>
                <c:pt idx="220">
                  <c:v>-71.999999999999972</c:v>
                </c:pt>
                <c:pt idx="221">
                  <c:v>-71.899999999999906</c:v>
                </c:pt>
                <c:pt idx="222">
                  <c:v>-71.799999999999926</c:v>
                </c:pt>
                <c:pt idx="223">
                  <c:v>-71.699999999999903</c:v>
                </c:pt>
                <c:pt idx="224">
                  <c:v>-71.599999999999895</c:v>
                </c:pt>
                <c:pt idx="225">
                  <c:v>-71.5</c:v>
                </c:pt>
                <c:pt idx="226">
                  <c:v>-71.400000000000006</c:v>
                </c:pt>
                <c:pt idx="227">
                  <c:v>-71.299999999999926</c:v>
                </c:pt>
                <c:pt idx="228">
                  <c:v>-71.199999999999903</c:v>
                </c:pt>
                <c:pt idx="229">
                  <c:v>-71.099999999999895</c:v>
                </c:pt>
                <c:pt idx="230">
                  <c:v>-70.999999999999986</c:v>
                </c:pt>
                <c:pt idx="231">
                  <c:v>-70.899999999999892</c:v>
                </c:pt>
                <c:pt idx="232">
                  <c:v>-70.799999999999926</c:v>
                </c:pt>
                <c:pt idx="233">
                  <c:v>-70.699999999999903</c:v>
                </c:pt>
                <c:pt idx="234">
                  <c:v>-70.599999999999895</c:v>
                </c:pt>
                <c:pt idx="235">
                  <c:v>-70.499999999999986</c:v>
                </c:pt>
                <c:pt idx="236">
                  <c:v>-70.400000000000006</c:v>
                </c:pt>
                <c:pt idx="237">
                  <c:v>-70.3</c:v>
                </c:pt>
                <c:pt idx="238">
                  <c:v>-70.199999999999903</c:v>
                </c:pt>
                <c:pt idx="239">
                  <c:v>-70.099999999999895</c:v>
                </c:pt>
                <c:pt idx="240">
                  <c:v>-69.999999999999986</c:v>
                </c:pt>
                <c:pt idx="241">
                  <c:v>-69.899999999999892</c:v>
                </c:pt>
                <c:pt idx="242">
                  <c:v>-69.799999999999926</c:v>
                </c:pt>
                <c:pt idx="243">
                  <c:v>-69.7</c:v>
                </c:pt>
                <c:pt idx="244">
                  <c:v>-69.599999999999923</c:v>
                </c:pt>
                <c:pt idx="245">
                  <c:v>-69.499999999999986</c:v>
                </c:pt>
                <c:pt idx="246">
                  <c:v>-69.399999999999892</c:v>
                </c:pt>
                <c:pt idx="247">
                  <c:v>-69.3</c:v>
                </c:pt>
                <c:pt idx="248">
                  <c:v>-69.2</c:v>
                </c:pt>
                <c:pt idx="249">
                  <c:v>-69.099999999999923</c:v>
                </c:pt>
                <c:pt idx="250">
                  <c:v>-68.999999999999986</c:v>
                </c:pt>
                <c:pt idx="251">
                  <c:v>-68.899999999999906</c:v>
                </c:pt>
                <c:pt idx="252">
                  <c:v>-68.799999999999926</c:v>
                </c:pt>
                <c:pt idx="253">
                  <c:v>-68.699999999999903</c:v>
                </c:pt>
                <c:pt idx="254">
                  <c:v>-68.599999999999994</c:v>
                </c:pt>
                <c:pt idx="255">
                  <c:v>-68.499999999999986</c:v>
                </c:pt>
                <c:pt idx="256">
                  <c:v>-68.399999999999906</c:v>
                </c:pt>
                <c:pt idx="257">
                  <c:v>-68.299999999999926</c:v>
                </c:pt>
                <c:pt idx="258">
                  <c:v>-68.199999999999903</c:v>
                </c:pt>
                <c:pt idx="259">
                  <c:v>-68.100000000000009</c:v>
                </c:pt>
                <c:pt idx="260">
                  <c:v>-67.999999999999986</c:v>
                </c:pt>
                <c:pt idx="261">
                  <c:v>-67.899999999999906</c:v>
                </c:pt>
                <c:pt idx="262">
                  <c:v>-67.799999999999926</c:v>
                </c:pt>
                <c:pt idx="263">
                  <c:v>-67.699999999999903</c:v>
                </c:pt>
                <c:pt idx="264">
                  <c:v>-67.599999999999895</c:v>
                </c:pt>
                <c:pt idx="265">
                  <c:v>-67.499999999999986</c:v>
                </c:pt>
                <c:pt idx="266">
                  <c:v>-67.399999999999906</c:v>
                </c:pt>
                <c:pt idx="267">
                  <c:v>-67.299999999999926</c:v>
                </c:pt>
                <c:pt idx="268">
                  <c:v>-67.199999999999903</c:v>
                </c:pt>
                <c:pt idx="269">
                  <c:v>-67.099999999999895</c:v>
                </c:pt>
                <c:pt idx="270">
                  <c:v>-67</c:v>
                </c:pt>
                <c:pt idx="271">
                  <c:v>-66.899999999999906</c:v>
                </c:pt>
                <c:pt idx="272">
                  <c:v>-66.799999999999926</c:v>
                </c:pt>
                <c:pt idx="273">
                  <c:v>-66.699999999999903</c:v>
                </c:pt>
                <c:pt idx="274">
                  <c:v>-66.599999999999895</c:v>
                </c:pt>
                <c:pt idx="275">
                  <c:v>-66.499999999999986</c:v>
                </c:pt>
                <c:pt idx="276">
                  <c:v>-66.399999999999906</c:v>
                </c:pt>
                <c:pt idx="277">
                  <c:v>-66.299999999999926</c:v>
                </c:pt>
                <c:pt idx="278">
                  <c:v>-66.199999999999903</c:v>
                </c:pt>
                <c:pt idx="279">
                  <c:v>-66.099999999999895</c:v>
                </c:pt>
                <c:pt idx="280">
                  <c:v>-65.999999999999986</c:v>
                </c:pt>
                <c:pt idx="281">
                  <c:v>-65.900000000000006</c:v>
                </c:pt>
                <c:pt idx="282">
                  <c:v>-65.8</c:v>
                </c:pt>
                <c:pt idx="283">
                  <c:v>-65.699999999999903</c:v>
                </c:pt>
                <c:pt idx="284">
                  <c:v>-65.599999999999895</c:v>
                </c:pt>
                <c:pt idx="285">
                  <c:v>-65.499999999999986</c:v>
                </c:pt>
                <c:pt idx="286">
                  <c:v>-65.399999999999892</c:v>
                </c:pt>
                <c:pt idx="287">
                  <c:v>-65.299999999999926</c:v>
                </c:pt>
                <c:pt idx="288">
                  <c:v>-65.199999999999903</c:v>
                </c:pt>
                <c:pt idx="289">
                  <c:v>-65.099999999999895</c:v>
                </c:pt>
                <c:pt idx="290">
                  <c:v>-64.999999999999986</c:v>
                </c:pt>
                <c:pt idx="291">
                  <c:v>-64.899999999999892</c:v>
                </c:pt>
                <c:pt idx="292">
                  <c:v>-64.8</c:v>
                </c:pt>
                <c:pt idx="293">
                  <c:v>-64.7</c:v>
                </c:pt>
                <c:pt idx="294">
                  <c:v>-64.599999999999923</c:v>
                </c:pt>
                <c:pt idx="295">
                  <c:v>-64.499999999999986</c:v>
                </c:pt>
                <c:pt idx="296">
                  <c:v>-64.399999999999892</c:v>
                </c:pt>
                <c:pt idx="297">
                  <c:v>-64.299999999999926</c:v>
                </c:pt>
                <c:pt idx="298">
                  <c:v>-64.199999999999903</c:v>
                </c:pt>
                <c:pt idx="299">
                  <c:v>-64.099999999999923</c:v>
                </c:pt>
                <c:pt idx="300">
                  <c:v>-63.999999999999943</c:v>
                </c:pt>
                <c:pt idx="301">
                  <c:v>-63.899999999999913</c:v>
                </c:pt>
                <c:pt idx="302">
                  <c:v>-63.799999999999969</c:v>
                </c:pt>
                <c:pt idx="303">
                  <c:v>-63.7</c:v>
                </c:pt>
                <c:pt idx="304">
                  <c:v>-63.6</c:v>
                </c:pt>
                <c:pt idx="305">
                  <c:v>-63.499999999999943</c:v>
                </c:pt>
                <c:pt idx="306">
                  <c:v>-63.399999999999913</c:v>
                </c:pt>
                <c:pt idx="307">
                  <c:v>-63.299999999999969</c:v>
                </c:pt>
                <c:pt idx="308">
                  <c:v>-63.19999999999996</c:v>
                </c:pt>
                <c:pt idx="309">
                  <c:v>-63.099999999999945</c:v>
                </c:pt>
                <c:pt idx="310">
                  <c:v>-62.99999999999995</c:v>
                </c:pt>
                <c:pt idx="311">
                  <c:v>-62.899999999999913</c:v>
                </c:pt>
                <c:pt idx="312">
                  <c:v>-62.799999999999969</c:v>
                </c:pt>
                <c:pt idx="313">
                  <c:v>-62.69999999999996</c:v>
                </c:pt>
                <c:pt idx="314">
                  <c:v>-62.6</c:v>
                </c:pt>
                <c:pt idx="315">
                  <c:v>-62.5</c:v>
                </c:pt>
                <c:pt idx="316">
                  <c:v>-62.399999999999913</c:v>
                </c:pt>
                <c:pt idx="317">
                  <c:v>-62.299999999999976</c:v>
                </c:pt>
                <c:pt idx="318">
                  <c:v>-62.19999999999996</c:v>
                </c:pt>
                <c:pt idx="319">
                  <c:v>-62.099999999999945</c:v>
                </c:pt>
                <c:pt idx="320">
                  <c:v>-61.999999999999936</c:v>
                </c:pt>
                <c:pt idx="321">
                  <c:v>-61.899999999999913</c:v>
                </c:pt>
                <c:pt idx="322">
                  <c:v>-61.799999999999976</c:v>
                </c:pt>
                <c:pt idx="323">
                  <c:v>-61.69999999999996</c:v>
                </c:pt>
                <c:pt idx="324">
                  <c:v>-61.599999999999945</c:v>
                </c:pt>
                <c:pt idx="325">
                  <c:v>-61.500000000000007</c:v>
                </c:pt>
                <c:pt idx="326">
                  <c:v>-61.4</c:v>
                </c:pt>
                <c:pt idx="327">
                  <c:v>-61.299999999999976</c:v>
                </c:pt>
                <c:pt idx="328">
                  <c:v>-61.19999999999996</c:v>
                </c:pt>
                <c:pt idx="329">
                  <c:v>-61.099999999999945</c:v>
                </c:pt>
                <c:pt idx="330">
                  <c:v>-60.999999999999943</c:v>
                </c:pt>
                <c:pt idx="331">
                  <c:v>-60.899999999999913</c:v>
                </c:pt>
                <c:pt idx="332">
                  <c:v>-60.799999999999969</c:v>
                </c:pt>
                <c:pt idx="333">
                  <c:v>-60.69999999999996</c:v>
                </c:pt>
                <c:pt idx="334">
                  <c:v>-60.599999999999945</c:v>
                </c:pt>
                <c:pt idx="335">
                  <c:v>-60.499999999999943</c:v>
                </c:pt>
                <c:pt idx="336">
                  <c:v>-60.399999999999913</c:v>
                </c:pt>
                <c:pt idx="337">
                  <c:v>-60.299999999999969</c:v>
                </c:pt>
                <c:pt idx="338">
                  <c:v>-60.19999999999996</c:v>
                </c:pt>
                <c:pt idx="339">
                  <c:v>-60.099999999999945</c:v>
                </c:pt>
                <c:pt idx="340">
                  <c:v>-59.999999999999943</c:v>
                </c:pt>
                <c:pt idx="341">
                  <c:v>-59.899999999999913</c:v>
                </c:pt>
                <c:pt idx="342">
                  <c:v>-59.799999999999976</c:v>
                </c:pt>
                <c:pt idx="343">
                  <c:v>-59.69999999999996</c:v>
                </c:pt>
                <c:pt idx="344">
                  <c:v>-59.599999999999945</c:v>
                </c:pt>
                <c:pt idx="345">
                  <c:v>-59.499999999999943</c:v>
                </c:pt>
                <c:pt idx="346">
                  <c:v>-59.399999999999913</c:v>
                </c:pt>
                <c:pt idx="347">
                  <c:v>-59.299999999999976</c:v>
                </c:pt>
                <c:pt idx="348">
                  <c:v>-59.19999999999996</c:v>
                </c:pt>
                <c:pt idx="349">
                  <c:v>-59.099999999999945</c:v>
                </c:pt>
                <c:pt idx="350">
                  <c:v>-58.999999999999943</c:v>
                </c:pt>
                <c:pt idx="351">
                  <c:v>-58.899999999999913</c:v>
                </c:pt>
                <c:pt idx="352">
                  <c:v>-58.799999999999969</c:v>
                </c:pt>
                <c:pt idx="353">
                  <c:v>-58.69999999999996</c:v>
                </c:pt>
                <c:pt idx="354">
                  <c:v>-58.599999999999945</c:v>
                </c:pt>
                <c:pt idx="355">
                  <c:v>-58.499999999999943</c:v>
                </c:pt>
                <c:pt idx="356">
                  <c:v>-58.399999999999913</c:v>
                </c:pt>
                <c:pt idx="357">
                  <c:v>-58.299999999999969</c:v>
                </c:pt>
                <c:pt idx="358">
                  <c:v>-58.19999999999996</c:v>
                </c:pt>
                <c:pt idx="359">
                  <c:v>-58.099999999999945</c:v>
                </c:pt>
                <c:pt idx="360">
                  <c:v>-57.999999999999943</c:v>
                </c:pt>
                <c:pt idx="361">
                  <c:v>-57.899999999999913</c:v>
                </c:pt>
                <c:pt idx="362">
                  <c:v>-57.799999999999969</c:v>
                </c:pt>
                <c:pt idx="363">
                  <c:v>-57.69999999999996</c:v>
                </c:pt>
                <c:pt idx="364">
                  <c:v>-57.599999999999945</c:v>
                </c:pt>
                <c:pt idx="365">
                  <c:v>-57.499999999999943</c:v>
                </c:pt>
                <c:pt idx="366">
                  <c:v>-57.399999999999913</c:v>
                </c:pt>
                <c:pt idx="367">
                  <c:v>-57.299999999999976</c:v>
                </c:pt>
                <c:pt idx="368">
                  <c:v>-57.19999999999996</c:v>
                </c:pt>
                <c:pt idx="369">
                  <c:v>-57.099999999999945</c:v>
                </c:pt>
                <c:pt idx="370">
                  <c:v>-56.999999999999943</c:v>
                </c:pt>
                <c:pt idx="371">
                  <c:v>-56.899999999999913</c:v>
                </c:pt>
                <c:pt idx="372">
                  <c:v>-56.799999999999969</c:v>
                </c:pt>
                <c:pt idx="373">
                  <c:v>-56.69999999999996</c:v>
                </c:pt>
                <c:pt idx="374">
                  <c:v>-56.599999999999945</c:v>
                </c:pt>
                <c:pt idx="375">
                  <c:v>-56.499999999999943</c:v>
                </c:pt>
                <c:pt idx="376">
                  <c:v>-56.399999999999913</c:v>
                </c:pt>
                <c:pt idx="377">
                  <c:v>-56.299999999999969</c:v>
                </c:pt>
                <c:pt idx="378">
                  <c:v>-56.19999999999996</c:v>
                </c:pt>
                <c:pt idx="379">
                  <c:v>-56.099999999999945</c:v>
                </c:pt>
                <c:pt idx="380">
                  <c:v>-55.999999999999943</c:v>
                </c:pt>
                <c:pt idx="381">
                  <c:v>-55.899999999999913</c:v>
                </c:pt>
                <c:pt idx="382">
                  <c:v>-55.799999999999969</c:v>
                </c:pt>
                <c:pt idx="383">
                  <c:v>-55.69999999999996</c:v>
                </c:pt>
                <c:pt idx="384">
                  <c:v>-55.599999999999945</c:v>
                </c:pt>
                <c:pt idx="385">
                  <c:v>-55.499999999999943</c:v>
                </c:pt>
                <c:pt idx="386">
                  <c:v>-55.399999999999913</c:v>
                </c:pt>
                <c:pt idx="387">
                  <c:v>-55.299999999999969</c:v>
                </c:pt>
                <c:pt idx="388">
                  <c:v>-55.19999999999996</c:v>
                </c:pt>
                <c:pt idx="389">
                  <c:v>-55.099999999999945</c:v>
                </c:pt>
                <c:pt idx="390">
                  <c:v>-54.999999999999943</c:v>
                </c:pt>
                <c:pt idx="391">
                  <c:v>-54.899999999999913</c:v>
                </c:pt>
                <c:pt idx="392">
                  <c:v>-54.799999999999976</c:v>
                </c:pt>
                <c:pt idx="393">
                  <c:v>-54.69999999999996</c:v>
                </c:pt>
                <c:pt idx="394">
                  <c:v>-54.599999999999945</c:v>
                </c:pt>
                <c:pt idx="395">
                  <c:v>-54.499999999999943</c:v>
                </c:pt>
                <c:pt idx="396">
                  <c:v>-54.399999999999913</c:v>
                </c:pt>
                <c:pt idx="397">
                  <c:v>-54.299999999999969</c:v>
                </c:pt>
                <c:pt idx="398">
                  <c:v>-54.19999999999996</c:v>
                </c:pt>
                <c:pt idx="399">
                  <c:v>-54.099999999999945</c:v>
                </c:pt>
                <c:pt idx="400">
                  <c:v>-53.999999999999943</c:v>
                </c:pt>
                <c:pt idx="401">
                  <c:v>-53.899999999999913</c:v>
                </c:pt>
                <c:pt idx="402">
                  <c:v>-53.799999999999969</c:v>
                </c:pt>
                <c:pt idx="403">
                  <c:v>-53.69999999999996</c:v>
                </c:pt>
                <c:pt idx="404">
                  <c:v>-53.599999999999945</c:v>
                </c:pt>
                <c:pt idx="405">
                  <c:v>-53.499999999999943</c:v>
                </c:pt>
                <c:pt idx="406">
                  <c:v>-53.399999999999913</c:v>
                </c:pt>
                <c:pt idx="407">
                  <c:v>-53.299999999999969</c:v>
                </c:pt>
                <c:pt idx="408">
                  <c:v>-53.19999999999996</c:v>
                </c:pt>
                <c:pt idx="409">
                  <c:v>-53.099999999999945</c:v>
                </c:pt>
                <c:pt idx="410">
                  <c:v>-52.999999999999943</c:v>
                </c:pt>
                <c:pt idx="411">
                  <c:v>-52.899999999999913</c:v>
                </c:pt>
                <c:pt idx="412">
                  <c:v>-52.799999999999969</c:v>
                </c:pt>
                <c:pt idx="413">
                  <c:v>-52.69999999999996</c:v>
                </c:pt>
                <c:pt idx="414">
                  <c:v>-52.599999999999945</c:v>
                </c:pt>
                <c:pt idx="415">
                  <c:v>-52.499999999999943</c:v>
                </c:pt>
                <c:pt idx="416">
                  <c:v>-52.399999999999913</c:v>
                </c:pt>
                <c:pt idx="417">
                  <c:v>-52.299999999999976</c:v>
                </c:pt>
                <c:pt idx="418">
                  <c:v>-52.19999999999996</c:v>
                </c:pt>
                <c:pt idx="419">
                  <c:v>-52.099999999999945</c:v>
                </c:pt>
                <c:pt idx="420">
                  <c:v>-51.999999999999943</c:v>
                </c:pt>
                <c:pt idx="421">
                  <c:v>-51.899999999999913</c:v>
                </c:pt>
                <c:pt idx="422">
                  <c:v>-51.799999999999969</c:v>
                </c:pt>
                <c:pt idx="423">
                  <c:v>-51.69999999999996</c:v>
                </c:pt>
                <c:pt idx="424">
                  <c:v>-51.599999999999945</c:v>
                </c:pt>
                <c:pt idx="425">
                  <c:v>-51.499999999999943</c:v>
                </c:pt>
                <c:pt idx="426">
                  <c:v>-51.399999999999913</c:v>
                </c:pt>
                <c:pt idx="427">
                  <c:v>-51.299999999999969</c:v>
                </c:pt>
                <c:pt idx="428">
                  <c:v>-51.19999999999996</c:v>
                </c:pt>
                <c:pt idx="429">
                  <c:v>-51.099999999999945</c:v>
                </c:pt>
                <c:pt idx="430">
                  <c:v>-50.999999999999943</c:v>
                </c:pt>
                <c:pt idx="431">
                  <c:v>-50.899999999999913</c:v>
                </c:pt>
                <c:pt idx="432">
                  <c:v>-50.799999999999969</c:v>
                </c:pt>
                <c:pt idx="433">
                  <c:v>-50.69999999999996</c:v>
                </c:pt>
                <c:pt idx="434">
                  <c:v>-50.599999999999945</c:v>
                </c:pt>
                <c:pt idx="435">
                  <c:v>-50.499999999999943</c:v>
                </c:pt>
                <c:pt idx="436">
                  <c:v>-50.399999999999913</c:v>
                </c:pt>
                <c:pt idx="437">
                  <c:v>-50.299999999999976</c:v>
                </c:pt>
                <c:pt idx="438">
                  <c:v>-50.19999999999996</c:v>
                </c:pt>
                <c:pt idx="439">
                  <c:v>-50.099999999999945</c:v>
                </c:pt>
                <c:pt idx="440">
                  <c:v>-49.999999999999943</c:v>
                </c:pt>
                <c:pt idx="441">
                  <c:v>-49.899999999999913</c:v>
                </c:pt>
                <c:pt idx="442">
                  <c:v>-49.799999999999976</c:v>
                </c:pt>
                <c:pt idx="443">
                  <c:v>-49.69999999999996</c:v>
                </c:pt>
                <c:pt idx="444">
                  <c:v>-49.599999999999945</c:v>
                </c:pt>
                <c:pt idx="445">
                  <c:v>-49.499999999999943</c:v>
                </c:pt>
                <c:pt idx="446">
                  <c:v>-49.399999999999913</c:v>
                </c:pt>
                <c:pt idx="447">
                  <c:v>-49.299999999999969</c:v>
                </c:pt>
                <c:pt idx="448">
                  <c:v>-49.19999999999996</c:v>
                </c:pt>
                <c:pt idx="449">
                  <c:v>-49.099999999999945</c:v>
                </c:pt>
                <c:pt idx="450">
                  <c:v>-48.999999999999936</c:v>
                </c:pt>
                <c:pt idx="451">
                  <c:v>-48.899999999999913</c:v>
                </c:pt>
                <c:pt idx="452">
                  <c:v>-48.799999999999969</c:v>
                </c:pt>
                <c:pt idx="453">
                  <c:v>-48.69999999999996</c:v>
                </c:pt>
                <c:pt idx="454">
                  <c:v>-48.599999999999945</c:v>
                </c:pt>
                <c:pt idx="455">
                  <c:v>-48.499999999999943</c:v>
                </c:pt>
                <c:pt idx="456">
                  <c:v>-48.399999999999913</c:v>
                </c:pt>
                <c:pt idx="457">
                  <c:v>-48.299999999999969</c:v>
                </c:pt>
                <c:pt idx="458">
                  <c:v>-48.19999999999996</c:v>
                </c:pt>
                <c:pt idx="459">
                  <c:v>-48.099999999999945</c:v>
                </c:pt>
                <c:pt idx="460">
                  <c:v>-47.999999999999943</c:v>
                </c:pt>
                <c:pt idx="461">
                  <c:v>-47.899999999999913</c:v>
                </c:pt>
                <c:pt idx="462">
                  <c:v>-47.799999999999976</c:v>
                </c:pt>
                <c:pt idx="463">
                  <c:v>-47.69999999999996</c:v>
                </c:pt>
                <c:pt idx="464">
                  <c:v>-47.599999999999945</c:v>
                </c:pt>
                <c:pt idx="465">
                  <c:v>-47.499999999999943</c:v>
                </c:pt>
                <c:pt idx="466">
                  <c:v>-47.399999999999913</c:v>
                </c:pt>
                <c:pt idx="467">
                  <c:v>-47.299999999999976</c:v>
                </c:pt>
                <c:pt idx="468">
                  <c:v>-47.19999999999996</c:v>
                </c:pt>
                <c:pt idx="469">
                  <c:v>-47.099999999999945</c:v>
                </c:pt>
                <c:pt idx="470">
                  <c:v>-46.999999999999943</c:v>
                </c:pt>
                <c:pt idx="471">
                  <c:v>-46.899999999999913</c:v>
                </c:pt>
                <c:pt idx="472">
                  <c:v>-46.799999999999969</c:v>
                </c:pt>
                <c:pt idx="473">
                  <c:v>-46.69999999999996</c:v>
                </c:pt>
                <c:pt idx="474">
                  <c:v>-46.599999999999945</c:v>
                </c:pt>
                <c:pt idx="475">
                  <c:v>-46.499999999999943</c:v>
                </c:pt>
                <c:pt idx="476">
                  <c:v>-46.399999999999913</c:v>
                </c:pt>
                <c:pt idx="477">
                  <c:v>-46.299999999999969</c:v>
                </c:pt>
                <c:pt idx="478">
                  <c:v>-46.19999999999996</c:v>
                </c:pt>
                <c:pt idx="479">
                  <c:v>-46.099999999999945</c:v>
                </c:pt>
                <c:pt idx="480">
                  <c:v>-45.999999999999943</c:v>
                </c:pt>
                <c:pt idx="481">
                  <c:v>-45.899999999999913</c:v>
                </c:pt>
                <c:pt idx="482">
                  <c:v>-45.799999999999969</c:v>
                </c:pt>
                <c:pt idx="483">
                  <c:v>-45.69999999999996</c:v>
                </c:pt>
                <c:pt idx="484">
                  <c:v>-45.599999999999945</c:v>
                </c:pt>
                <c:pt idx="485">
                  <c:v>-45.499999999999943</c:v>
                </c:pt>
                <c:pt idx="486">
                  <c:v>-45.399999999999913</c:v>
                </c:pt>
                <c:pt idx="487">
                  <c:v>-45.299999999999976</c:v>
                </c:pt>
                <c:pt idx="488">
                  <c:v>-45.19999999999996</c:v>
                </c:pt>
                <c:pt idx="489">
                  <c:v>-45.099999999999945</c:v>
                </c:pt>
                <c:pt idx="490">
                  <c:v>-44.999999999999943</c:v>
                </c:pt>
                <c:pt idx="491">
                  <c:v>-44.899999999999913</c:v>
                </c:pt>
                <c:pt idx="492">
                  <c:v>-44.799999999999976</c:v>
                </c:pt>
                <c:pt idx="493">
                  <c:v>-44.69999999999996</c:v>
                </c:pt>
                <c:pt idx="494">
                  <c:v>-44.599999999999945</c:v>
                </c:pt>
                <c:pt idx="495">
                  <c:v>-44.499999999999943</c:v>
                </c:pt>
                <c:pt idx="496">
                  <c:v>-44.399999999999913</c:v>
                </c:pt>
                <c:pt idx="497">
                  <c:v>-44.299999999999969</c:v>
                </c:pt>
                <c:pt idx="498">
                  <c:v>-44.19999999999996</c:v>
                </c:pt>
                <c:pt idx="499">
                  <c:v>-44.099999999999945</c:v>
                </c:pt>
                <c:pt idx="500">
                  <c:v>-43.999999999999943</c:v>
                </c:pt>
                <c:pt idx="501">
                  <c:v>-43.899999999999913</c:v>
                </c:pt>
                <c:pt idx="502">
                  <c:v>-43.799999999999969</c:v>
                </c:pt>
                <c:pt idx="503">
                  <c:v>-43.69999999999996</c:v>
                </c:pt>
                <c:pt idx="504">
                  <c:v>-43.599999999999945</c:v>
                </c:pt>
                <c:pt idx="505">
                  <c:v>-43.499999999999943</c:v>
                </c:pt>
                <c:pt idx="506">
                  <c:v>-43.399999999999913</c:v>
                </c:pt>
                <c:pt idx="507">
                  <c:v>-43.299999999999969</c:v>
                </c:pt>
                <c:pt idx="508">
                  <c:v>-43.19999999999996</c:v>
                </c:pt>
                <c:pt idx="509">
                  <c:v>-43.099999999999945</c:v>
                </c:pt>
                <c:pt idx="510">
                  <c:v>-42.999999999999943</c:v>
                </c:pt>
                <c:pt idx="511">
                  <c:v>-42.899999999999913</c:v>
                </c:pt>
                <c:pt idx="512">
                  <c:v>-42.799999999999976</c:v>
                </c:pt>
                <c:pt idx="513">
                  <c:v>-42.69999999999996</c:v>
                </c:pt>
                <c:pt idx="514">
                  <c:v>-42.599999999999945</c:v>
                </c:pt>
                <c:pt idx="515">
                  <c:v>-42.499999999999943</c:v>
                </c:pt>
                <c:pt idx="516">
                  <c:v>-42.399999999999913</c:v>
                </c:pt>
                <c:pt idx="517">
                  <c:v>-42.299999999999976</c:v>
                </c:pt>
                <c:pt idx="518">
                  <c:v>-42.19999999999996</c:v>
                </c:pt>
                <c:pt idx="519">
                  <c:v>-42.1</c:v>
                </c:pt>
                <c:pt idx="520">
                  <c:v>-41.999999999999943</c:v>
                </c:pt>
                <c:pt idx="521">
                  <c:v>-41.899999999999913</c:v>
                </c:pt>
                <c:pt idx="522">
                  <c:v>-41.799999999999969</c:v>
                </c:pt>
                <c:pt idx="523">
                  <c:v>-41.69999999999996</c:v>
                </c:pt>
                <c:pt idx="524">
                  <c:v>-41.599999999999945</c:v>
                </c:pt>
                <c:pt idx="525">
                  <c:v>-41.499999999999943</c:v>
                </c:pt>
                <c:pt idx="526">
                  <c:v>-41.399999999999913</c:v>
                </c:pt>
                <c:pt idx="527">
                  <c:v>-41.299999999999969</c:v>
                </c:pt>
                <c:pt idx="528">
                  <c:v>-41.19999999999996</c:v>
                </c:pt>
                <c:pt idx="529">
                  <c:v>-41.099999999999945</c:v>
                </c:pt>
                <c:pt idx="530">
                  <c:v>-40.999999999999943</c:v>
                </c:pt>
                <c:pt idx="531">
                  <c:v>-40.899999999999913</c:v>
                </c:pt>
                <c:pt idx="532">
                  <c:v>-40.799999999999969</c:v>
                </c:pt>
                <c:pt idx="533">
                  <c:v>-40.69999999999996</c:v>
                </c:pt>
                <c:pt idx="534">
                  <c:v>-40.599999999999945</c:v>
                </c:pt>
                <c:pt idx="535">
                  <c:v>-40.499999999999943</c:v>
                </c:pt>
                <c:pt idx="536">
                  <c:v>-40.399999999999913</c:v>
                </c:pt>
                <c:pt idx="537">
                  <c:v>-40.299999999999976</c:v>
                </c:pt>
                <c:pt idx="538">
                  <c:v>-40.19999999999996</c:v>
                </c:pt>
                <c:pt idx="539">
                  <c:v>-40.099999999999945</c:v>
                </c:pt>
                <c:pt idx="540">
                  <c:v>-39.999999999999943</c:v>
                </c:pt>
                <c:pt idx="541">
                  <c:v>-39.899999999999913</c:v>
                </c:pt>
                <c:pt idx="542">
                  <c:v>-39.799999999999969</c:v>
                </c:pt>
                <c:pt idx="543">
                  <c:v>-39.69999999999996</c:v>
                </c:pt>
                <c:pt idx="544">
                  <c:v>-39.6</c:v>
                </c:pt>
                <c:pt idx="545">
                  <c:v>-39.499999999999943</c:v>
                </c:pt>
                <c:pt idx="546">
                  <c:v>-39.399999999999913</c:v>
                </c:pt>
                <c:pt idx="547">
                  <c:v>-39.299999999999969</c:v>
                </c:pt>
                <c:pt idx="548">
                  <c:v>-39.19999999999996</c:v>
                </c:pt>
                <c:pt idx="549">
                  <c:v>-39.099999999999945</c:v>
                </c:pt>
                <c:pt idx="550">
                  <c:v>-38.999999999999943</c:v>
                </c:pt>
                <c:pt idx="551">
                  <c:v>-38.899999999999913</c:v>
                </c:pt>
                <c:pt idx="552">
                  <c:v>-38.799999999999969</c:v>
                </c:pt>
                <c:pt idx="553">
                  <c:v>-38.69999999999996</c:v>
                </c:pt>
                <c:pt idx="554">
                  <c:v>-38.599999999999945</c:v>
                </c:pt>
                <c:pt idx="555">
                  <c:v>-38.499999999999943</c:v>
                </c:pt>
                <c:pt idx="556">
                  <c:v>-38.399999999999913</c:v>
                </c:pt>
                <c:pt idx="557">
                  <c:v>-38.299999999999969</c:v>
                </c:pt>
                <c:pt idx="558">
                  <c:v>-38.200000000000003</c:v>
                </c:pt>
                <c:pt idx="559">
                  <c:v>-38.099999999999945</c:v>
                </c:pt>
                <c:pt idx="560">
                  <c:v>-37.999999999999943</c:v>
                </c:pt>
                <c:pt idx="561">
                  <c:v>-37.899999999999913</c:v>
                </c:pt>
                <c:pt idx="562">
                  <c:v>-37.799999999999976</c:v>
                </c:pt>
                <c:pt idx="563">
                  <c:v>-37.69999999999996</c:v>
                </c:pt>
                <c:pt idx="564">
                  <c:v>-37.599999999999945</c:v>
                </c:pt>
                <c:pt idx="565">
                  <c:v>-37.499999999999943</c:v>
                </c:pt>
                <c:pt idx="566">
                  <c:v>-37.399999999999913</c:v>
                </c:pt>
                <c:pt idx="567">
                  <c:v>-37.299999999999969</c:v>
                </c:pt>
                <c:pt idx="568">
                  <c:v>-37.19999999999996</c:v>
                </c:pt>
                <c:pt idx="569">
                  <c:v>-37.099999999999945</c:v>
                </c:pt>
                <c:pt idx="570">
                  <c:v>-36.999999999999943</c:v>
                </c:pt>
                <c:pt idx="571">
                  <c:v>-36.899999999999913</c:v>
                </c:pt>
                <c:pt idx="572">
                  <c:v>-36.800000000000004</c:v>
                </c:pt>
                <c:pt idx="573">
                  <c:v>-36.69999999999996</c:v>
                </c:pt>
                <c:pt idx="574">
                  <c:v>-36.599999999999945</c:v>
                </c:pt>
                <c:pt idx="575">
                  <c:v>-36.499999999999943</c:v>
                </c:pt>
                <c:pt idx="576">
                  <c:v>-36.399999999999913</c:v>
                </c:pt>
                <c:pt idx="577">
                  <c:v>-36.299999999999969</c:v>
                </c:pt>
                <c:pt idx="578">
                  <c:v>-36.19999999999996</c:v>
                </c:pt>
                <c:pt idx="579">
                  <c:v>-36.099999999999945</c:v>
                </c:pt>
                <c:pt idx="580">
                  <c:v>-35.999999999999943</c:v>
                </c:pt>
                <c:pt idx="581">
                  <c:v>-35.899999999999913</c:v>
                </c:pt>
                <c:pt idx="582">
                  <c:v>-35.799999999999969</c:v>
                </c:pt>
                <c:pt idx="583">
                  <c:v>-35.700000000000003</c:v>
                </c:pt>
                <c:pt idx="584">
                  <c:v>-35.599999999999945</c:v>
                </c:pt>
                <c:pt idx="585">
                  <c:v>-35.499999999999943</c:v>
                </c:pt>
                <c:pt idx="586">
                  <c:v>-35.399999999999913</c:v>
                </c:pt>
                <c:pt idx="587">
                  <c:v>-35.299999999999976</c:v>
                </c:pt>
                <c:pt idx="588">
                  <c:v>-35.19999999999996</c:v>
                </c:pt>
                <c:pt idx="589">
                  <c:v>-35.099999999999945</c:v>
                </c:pt>
                <c:pt idx="590">
                  <c:v>-34.999999999999943</c:v>
                </c:pt>
                <c:pt idx="591">
                  <c:v>-34.899999999999913</c:v>
                </c:pt>
                <c:pt idx="592">
                  <c:v>-34.799999999999969</c:v>
                </c:pt>
                <c:pt idx="593">
                  <c:v>-34.69999999999996</c:v>
                </c:pt>
                <c:pt idx="594">
                  <c:v>-34.599999999999945</c:v>
                </c:pt>
                <c:pt idx="595">
                  <c:v>-34.499999999999936</c:v>
                </c:pt>
                <c:pt idx="596">
                  <c:v>-34.399999999999913</c:v>
                </c:pt>
                <c:pt idx="597">
                  <c:v>-34.300000000000004</c:v>
                </c:pt>
                <c:pt idx="598">
                  <c:v>-34.19999999999996</c:v>
                </c:pt>
                <c:pt idx="599">
                  <c:v>-34.099999999999945</c:v>
                </c:pt>
                <c:pt idx="600">
                  <c:v>-33.999999999999943</c:v>
                </c:pt>
                <c:pt idx="601">
                  <c:v>-33.899999999999913</c:v>
                </c:pt>
                <c:pt idx="602">
                  <c:v>-33.799999999999969</c:v>
                </c:pt>
                <c:pt idx="603">
                  <c:v>-33.69999999999996</c:v>
                </c:pt>
                <c:pt idx="604">
                  <c:v>-33.599999999999945</c:v>
                </c:pt>
                <c:pt idx="605">
                  <c:v>-33.499999999999943</c:v>
                </c:pt>
                <c:pt idx="606">
                  <c:v>-33.399999999999913</c:v>
                </c:pt>
                <c:pt idx="607">
                  <c:v>-33.299999999999976</c:v>
                </c:pt>
                <c:pt idx="608">
                  <c:v>-33.19999999999996</c:v>
                </c:pt>
                <c:pt idx="609">
                  <c:v>-33.099999999999945</c:v>
                </c:pt>
                <c:pt idx="610">
                  <c:v>-32.999999999999943</c:v>
                </c:pt>
                <c:pt idx="611">
                  <c:v>-32.9</c:v>
                </c:pt>
                <c:pt idx="612">
                  <c:v>-32.799999999999976</c:v>
                </c:pt>
                <c:pt idx="613">
                  <c:v>-32.69999999999996</c:v>
                </c:pt>
                <c:pt idx="614">
                  <c:v>-32.599999999999945</c:v>
                </c:pt>
                <c:pt idx="615">
                  <c:v>-32.5</c:v>
                </c:pt>
                <c:pt idx="616">
                  <c:v>-32.4</c:v>
                </c:pt>
                <c:pt idx="617">
                  <c:v>-32.299999999999969</c:v>
                </c:pt>
                <c:pt idx="618">
                  <c:v>-32.19999999999996</c:v>
                </c:pt>
                <c:pt idx="619">
                  <c:v>-32.099999999999945</c:v>
                </c:pt>
                <c:pt idx="620">
                  <c:v>-31.999999999999886</c:v>
                </c:pt>
                <c:pt idx="621">
                  <c:v>-31.900000000000002</c:v>
                </c:pt>
                <c:pt idx="622">
                  <c:v>-31.8</c:v>
                </c:pt>
                <c:pt idx="623">
                  <c:v>-31.699999999999903</c:v>
                </c:pt>
                <c:pt idx="624">
                  <c:v>-31.599999999999902</c:v>
                </c:pt>
                <c:pt idx="625">
                  <c:v>-31.499999999999886</c:v>
                </c:pt>
                <c:pt idx="626">
                  <c:v>-31.399999999999903</c:v>
                </c:pt>
                <c:pt idx="627">
                  <c:v>-31.3</c:v>
                </c:pt>
                <c:pt idx="628">
                  <c:v>-31.199999999999896</c:v>
                </c:pt>
                <c:pt idx="629">
                  <c:v>-31.099999999999902</c:v>
                </c:pt>
                <c:pt idx="630">
                  <c:v>-30.999999999999886</c:v>
                </c:pt>
                <c:pt idx="631">
                  <c:v>-30.899999999999896</c:v>
                </c:pt>
                <c:pt idx="632">
                  <c:v>-30.800000000000004</c:v>
                </c:pt>
                <c:pt idx="633">
                  <c:v>-30.7</c:v>
                </c:pt>
                <c:pt idx="634">
                  <c:v>-30.599999999999888</c:v>
                </c:pt>
                <c:pt idx="635">
                  <c:v>-30.499999999999886</c:v>
                </c:pt>
                <c:pt idx="636">
                  <c:v>-30.399999999999899</c:v>
                </c:pt>
                <c:pt idx="637">
                  <c:v>-30.299999999999887</c:v>
                </c:pt>
                <c:pt idx="638">
                  <c:v>-30.2</c:v>
                </c:pt>
                <c:pt idx="639">
                  <c:v>-30.099999999999902</c:v>
                </c:pt>
                <c:pt idx="640">
                  <c:v>-29.999999999999886</c:v>
                </c:pt>
                <c:pt idx="641">
                  <c:v>-29.899999999999899</c:v>
                </c:pt>
                <c:pt idx="642">
                  <c:v>-29.799999999999887</c:v>
                </c:pt>
                <c:pt idx="643">
                  <c:v>-29.7</c:v>
                </c:pt>
                <c:pt idx="644">
                  <c:v>-29.6</c:v>
                </c:pt>
                <c:pt idx="645">
                  <c:v>-29.499999999999886</c:v>
                </c:pt>
                <c:pt idx="646">
                  <c:v>-29.399999999999903</c:v>
                </c:pt>
                <c:pt idx="647">
                  <c:v>-29.299999999999887</c:v>
                </c:pt>
                <c:pt idx="648">
                  <c:v>-29.1999999999999</c:v>
                </c:pt>
                <c:pt idx="649">
                  <c:v>-29.099999999999987</c:v>
                </c:pt>
                <c:pt idx="650">
                  <c:v>-29</c:v>
                </c:pt>
                <c:pt idx="651">
                  <c:v>-28.899999999999899</c:v>
                </c:pt>
                <c:pt idx="652">
                  <c:v>-28.799999999999887</c:v>
                </c:pt>
                <c:pt idx="653">
                  <c:v>-28.6999999999999</c:v>
                </c:pt>
                <c:pt idx="654">
                  <c:v>-28.6</c:v>
                </c:pt>
                <c:pt idx="655">
                  <c:v>-28.5</c:v>
                </c:pt>
                <c:pt idx="656">
                  <c:v>-28.399999999999903</c:v>
                </c:pt>
                <c:pt idx="657">
                  <c:v>-28.299999999999887</c:v>
                </c:pt>
                <c:pt idx="658">
                  <c:v>-28.1999999999999</c:v>
                </c:pt>
                <c:pt idx="659">
                  <c:v>-28.099999999999902</c:v>
                </c:pt>
                <c:pt idx="660">
                  <c:v>-28</c:v>
                </c:pt>
                <c:pt idx="661">
                  <c:v>-27.900000000000002</c:v>
                </c:pt>
                <c:pt idx="662">
                  <c:v>-27.799999999999887</c:v>
                </c:pt>
                <c:pt idx="663">
                  <c:v>-27.6999999999999</c:v>
                </c:pt>
                <c:pt idx="664">
                  <c:v>-27.599999999999888</c:v>
                </c:pt>
                <c:pt idx="665">
                  <c:v>-27.499999999999886</c:v>
                </c:pt>
                <c:pt idx="666">
                  <c:v>-27.4</c:v>
                </c:pt>
                <c:pt idx="667">
                  <c:v>-27.299999999999887</c:v>
                </c:pt>
                <c:pt idx="668">
                  <c:v>-27.1999999999999</c:v>
                </c:pt>
                <c:pt idx="669">
                  <c:v>-27.099999999999888</c:v>
                </c:pt>
                <c:pt idx="670">
                  <c:v>-26.999999999999886</c:v>
                </c:pt>
                <c:pt idx="671">
                  <c:v>-26.9</c:v>
                </c:pt>
                <c:pt idx="672">
                  <c:v>-26.8</c:v>
                </c:pt>
                <c:pt idx="673">
                  <c:v>-26.6999999999999</c:v>
                </c:pt>
                <c:pt idx="674">
                  <c:v>-26.599999999999902</c:v>
                </c:pt>
                <c:pt idx="675">
                  <c:v>-26.499999999999886</c:v>
                </c:pt>
                <c:pt idx="676">
                  <c:v>-26.399999999999899</c:v>
                </c:pt>
                <c:pt idx="677">
                  <c:v>-26.299999999999986</c:v>
                </c:pt>
                <c:pt idx="678">
                  <c:v>-26.199999999999903</c:v>
                </c:pt>
                <c:pt idx="679">
                  <c:v>-26.099999999999888</c:v>
                </c:pt>
                <c:pt idx="680">
                  <c:v>-25.999999999999886</c:v>
                </c:pt>
                <c:pt idx="681">
                  <c:v>-25.899999999999903</c:v>
                </c:pt>
                <c:pt idx="682">
                  <c:v>-25.8</c:v>
                </c:pt>
                <c:pt idx="683">
                  <c:v>-25.700000000000003</c:v>
                </c:pt>
                <c:pt idx="684">
                  <c:v>-25.599999999999902</c:v>
                </c:pt>
                <c:pt idx="685">
                  <c:v>-25.499999999999886</c:v>
                </c:pt>
                <c:pt idx="686">
                  <c:v>-25.399999999999899</c:v>
                </c:pt>
                <c:pt idx="687">
                  <c:v>-25.299999999999887</c:v>
                </c:pt>
                <c:pt idx="688">
                  <c:v>-25.2</c:v>
                </c:pt>
                <c:pt idx="689">
                  <c:v>-25.1</c:v>
                </c:pt>
                <c:pt idx="690">
                  <c:v>-24.999999999999886</c:v>
                </c:pt>
                <c:pt idx="691">
                  <c:v>-24.899999999999899</c:v>
                </c:pt>
                <c:pt idx="692">
                  <c:v>-24.799999999999887</c:v>
                </c:pt>
                <c:pt idx="693">
                  <c:v>-24.7</c:v>
                </c:pt>
                <c:pt idx="694">
                  <c:v>-24.6</c:v>
                </c:pt>
                <c:pt idx="695">
                  <c:v>-24.499999999999886</c:v>
                </c:pt>
                <c:pt idx="696">
                  <c:v>-24.399999999999899</c:v>
                </c:pt>
                <c:pt idx="697">
                  <c:v>-24.299999999999887</c:v>
                </c:pt>
                <c:pt idx="698">
                  <c:v>-24.1999999999999</c:v>
                </c:pt>
                <c:pt idx="699">
                  <c:v>-24.1</c:v>
                </c:pt>
                <c:pt idx="700">
                  <c:v>-24</c:v>
                </c:pt>
                <c:pt idx="701">
                  <c:v>-23.899999999999899</c:v>
                </c:pt>
                <c:pt idx="702">
                  <c:v>-23.799999999999887</c:v>
                </c:pt>
                <c:pt idx="703">
                  <c:v>-23.6999999999999</c:v>
                </c:pt>
                <c:pt idx="704">
                  <c:v>-23.599999999999888</c:v>
                </c:pt>
                <c:pt idx="705">
                  <c:v>-23.5</c:v>
                </c:pt>
                <c:pt idx="706">
                  <c:v>-23.399999999999903</c:v>
                </c:pt>
                <c:pt idx="707">
                  <c:v>-23.299999999999887</c:v>
                </c:pt>
                <c:pt idx="708">
                  <c:v>-23.1999999999999</c:v>
                </c:pt>
                <c:pt idx="709">
                  <c:v>-23.099999999999902</c:v>
                </c:pt>
                <c:pt idx="710">
                  <c:v>-23</c:v>
                </c:pt>
                <c:pt idx="711">
                  <c:v>-22.900000000000002</c:v>
                </c:pt>
                <c:pt idx="712">
                  <c:v>-22.799999999999887</c:v>
                </c:pt>
                <c:pt idx="713">
                  <c:v>-22.6999999999999</c:v>
                </c:pt>
                <c:pt idx="714">
                  <c:v>-22.599999999999888</c:v>
                </c:pt>
                <c:pt idx="715">
                  <c:v>-22.499999999999886</c:v>
                </c:pt>
                <c:pt idx="716">
                  <c:v>-22.4</c:v>
                </c:pt>
                <c:pt idx="717">
                  <c:v>-22.299999999999887</c:v>
                </c:pt>
                <c:pt idx="718">
                  <c:v>-22.1999999999999</c:v>
                </c:pt>
                <c:pt idx="719">
                  <c:v>-22.099999999999902</c:v>
                </c:pt>
                <c:pt idx="720">
                  <c:v>-21.999999999999886</c:v>
                </c:pt>
                <c:pt idx="721">
                  <c:v>-21.900000000000002</c:v>
                </c:pt>
                <c:pt idx="722">
                  <c:v>-21.8</c:v>
                </c:pt>
                <c:pt idx="723">
                  <c:v>-21.6999999999999</c:v>
                </c:pt>
                <c:pt idx="724">
                  <c:v>-21.599999999999902</c:v>
                </c:pt>
                <c:pt idx="725">
                  <c:v>-21.499999999999886</c:v>
                </c:pt>
                <c:pt idx="726">
                  <c:v>-21.399999999999899</c:v>
                </c:pt>
                <c:pt idx="727">
                  <c:v>-21.3</c:v>
                </c:pt>
                <c:pt idx="728">
                  <c:v>-21.2</c:v>
                </c:pt>
                <c:pt idx="729">
                  <c:v>-21.099999999999888</c:v>
                </c:pt>
                <c:pt idx="730">
                  <c:v>-20.999999999999886</c:v>
                </c:pt>
                <c:pt idx="731">
                  <c:v>-20.899999999999903</c:v>
                </c:pt>
                <c:pt idx="732">
                  <c:v>-20.8</c:v>
                </c:pt>
                <c:pt idx="733">
                  <c:v>-20.7</c:v>
                </c:pt>
                <c:pt idx="734">
                  <c:v>-20.599999999999902</c:v>
                </c:pt>
                <c:pt idx="735">
                  <c:v>-20.499999999999886</c:v>
                </c:pt>
                <c:pt idx="736">
                  <c:v>-20.399999999999899</c:v>
                </c:pt>
                <c:pt idx="737">
                  <c:v>-20.299999999999887</c:v>
                </c:pt>
                <c:pt idx="738">
                  <c:v>-20.2</c:v>
                </c:pt>
                <c:pt idx="739">
                  <c:v>-20.100000000000001</c:v>
                </c:pt>
                <c:pt idx="740">
                  <c:v>-19.999999999999886</c:v>
                </c:pt>
                <c:pt idx="741">
                  <c:v>-19.899999999999903</c:v>
                </c:pt>
                <c:pt idx="742">
                  <c:v>-19.799999999999887</c:v>
                </c:pt>
                <c:pt idx="743">
                  <c:v>-19.700000000000003</c:v>
                </c:pt>
                <c:pt idx="744">
                  <c:v>-19.599999999999987</c:v>
                </c:pt>
                <c:pt idx="745">
                  <c:v>-19.499999999999886</c:v>
                </c:pt>
                <c:pt idx="746">
                  <c:v>-19.399999999999899</c:v>
                </c:pt>
                <c:pt idx="747">
                  <c:v>-19.299999999999887</c:v>
                </c:pt>
                <c:pt idx="748">
                  <c:v>-19.1999999999999</c:v>
                </c:pt>
                <c:pt idx="749">
                  <c:v>-19.100000000000001</c:v>
                </c:pt>
                <c:pt idx="750">
                  <c:v>-19</c:v>
                </c:pt>
                <c:pt idx="751">
                  <c:v>-18.899999999999899</c:v>
                </c:pt>
                <c:pt idx="752">
                  <c:v>-18.799999999999887</c:v>
                </c:pt>
                <c:pt idx="753">
                  <c:v>-18.6999999999999</c:v>
                </c:pt>
                <c:pt idx="754">
                  <c:v>-18.599999999999888</c:v>
                </c:pt>
                <c:pt idx="755">
                  <c:v>-18.5</c:v>
                </c:pt>
                <c:pt idx="756">
                  <c:v>-18.399999999999999</c:v>
                </c:pt>
                <c:pt idx="757">
                  <c:v>-18.299999999999887</c:v>
                </c:pt>
                <c:pt idx="758">
                  <c:v>-18.1999999999999</c:v>
                </c:pt>
                <c:pt idx="759">
                  <c:v>-18.099999999999902</c:v>
                </c:pt>
                <c:pt idx="760">
                  <c:v>-18</c:v>
                </c:pt>
                <c:pt idx="761">
                  <c:v>-17.900000000000002</c:v>
                </c:pt>
                <c:pt idx="762">
                  <c:v>-17.799999999999887</c:v>
                </c:pt>
                <c:pt idx="763">
                  <c:v>-17.699999999999903</c:v>
                </c:pt>
                <c:pt idx="764">
                  <c:v>-17.599999999999888</c:v>
                </c:pt>
                <c:pt idx="765">
                  <c:v>-17.499999999999886</c:v>
                </c:pt>
                <c:pt idx="766">
                  <c:v>-17.399999999999999</c:v>
                </c:pt>
                <c:pt idx="767">
                  <c:v>-17.3</c:v>
                </c:pt>
                <c:pt idx="768">
                  <c:v>-17.1999999999999</c:v>
                </c:pt>
                <c:pt idx="769">
                  <c:v>-17.099999999999902</c:v>
                </c:pt>
                <c:pt idx="770">
                  <c:v>-16.999999999999886</c:v>
                </c:pt>
                <c:pt idx="771">
                  <c:v>-16.900000000000002</c:v>
                </c:pt>
                <c:pt idx="772">
                  <c:v>-16.799999999999986</c:v>
                </c:pt>
                <c:pt idx="773">
                  <c:v>-16.6999999999999</c:v>
                </c:pt>
                <c:pt idx="774">
                  <c:v>-16.599999999999888</c:v>
                </c:pt>
                <c:pt idx="775">
                  <c:v>-16.499999999999886</c:v>
                </c:pt>
                <c:pt idx="776">
                  <c:v>-16.399999999999899</c:v>
                </c:pt>
                <c:pt idx="777">
                  <c:v>-16.3</c:v>
                </c:pt>
                <c:pt idx="778">
                  <c:v>-16.2</c:v>
                </c:pt>
                <c:pt idx="779">
                  <c:v>-16.099999999999888</c:v>
                </c:pt>
                <c:pt idx="780">
                  <c:v>-15.999999999999918</c:v>
                </c:pt>
                <c:pt idx="781">
                  <c:v>-15.899999999999915</c:v>
                </c:pt>
                <c:pt idx="782">
                  <c:v>-15.8</c:v>
                </c:pt>
                <c:pt idx="783">
                  <c:v>-15.7</c:v>
                </c:pt>
                <c:pt idx="784">
                  <c:v>-15.599999999999914</c:v>
                </c:pt>
                <c:pt idx="785">
                  <c:v>-15.499999999999915</c:v>
                </c:pt>
                <c:pt idx="786">
                  <c:v>-15.399999999999915</c:v>
                </c:pt>
                <c:pt idx="787">
                  <c:v>-15.299999999999912</c:v>
                </c:pt>
                <c:pt idx="788">
                  <c:v>-15.2</c:v>
                </c:pt>
                <c:pt idx="789">
                  <c:v>-15.1</c:v>
                </c:pt>
                <c:pt idx="790">
                  <c:v>-14.999999999999918</c:v>
                </c:pt>
                <c:pt idx="791">
                  <c:v>-14.899999999999915</c:v>
                </c:pt>
                <c:pt idx="792">
                  <c:v>-14.799999999999912</c:v>
                </c:pt>
                <c:pt idx="793">
                  <c:v>-14.69999999999991</c:v>
                </c:pt>
                <c:pt idx="794">
                  <c:v>-14.600000000000001</c:v>
                </c:pt>
                <c:pt idx="795">
                  <c:v>-14.5</c:v>
                </c:pt>
                <c:pt idx="796">
                  <c:v>-14.399999999999915</c:v>
                </c:pt>
                <c:pt idx="797">
                  <c:v>-14.299999999999912</c:v>
                </c:pt>
                <c:pt idx="798">
                  <c:v>-14.19999999999991</c:v>
                </c:pt>
                <c:pt idx="799">
                  <c:v>-14.1</c:v>
                </c:pt>
                <c:pt idx="800">
                  <c:v>-14</c:v>
                </c:pt>
                <c:pt idx="801">
                  <c:v>-13.899999999999919</c:v>
                </c:pt>
                <c:pt idx="802">
                  <c:v>-13.799999999999899</c:v>
                </c:pt>
                <c:pt idx="803">
                  <c:v>-13.69999999999991</c:v>
                </c:pt>
                <c:pt idx="804">
                  <c:v>-13.599999999999911</c:v>
                </c:pt>
                <c:pt idx="805">
                  <c:v>-13.5</c:v>
                </c:pt>
                <c:pt idx="806">
                  <c:v>-13.4</c:v>
                </c:pt>
                <c:pt idx="807">
                  <c:v>-13.299999999999899</c:v>
                </c:pt>
                <c:pt idx="808">
                  <c:v>-13.199999999999912</c:v>
                </c:pt>
                <c:pt idx="809">
                  <c:v>-13.099999999999911</c:v>
                </c:pt>
                <c:pt idx="810">
                  <c:v>-13</c:v>
                </c:pt>
                <c:pt idx="811">
                  <c:v>-12.9</c:v>
                </c:pt>
                <c:pt idx="812">
                  <c:v>-12.799999999999899</c:v>
                </c:pt>
                <c:pt idx="813">
                  <c:v>-12.69999999999991</c:v>
                </c:pt>
                <c:pt idx="814">
                  <c:v>-12.599999999999911</c:v>
                </c:pt>
                <c:pt idx="815">
                  <c:v>-12.499999999999918</c:v>
                </c:pt>
                <c:pt idx="816">
                  <c:v>-12.4</c:v>
                </c:pt>
                <c:pt idx="817">
                  <c:v>-12.3</c:v>
                </c:pt>
                <c:pt idx="818">
                  <c:v>-12.19999999999991</c:v>
                </c:pt>
                <c:pt idx="819">
                  <c:v>-12.099999999999911</c:v>
                </c:pt>
                <c:pt idx="820">
                  <c:v>-11.999999999999918</c:v>
                </c:pt>
                <c:pt idx="821">
                  <c:v>-11.9</c:v>
                </c:pt>
                <c:pt idx="822">
                  <c:v>-11.8</c:v>
                </c:pt>
                <c:pt idx="823">
                  <c:v>-11.69999999999991</c:v>
                </c:pt>
                <c:pt idx="824">
                  <c:v>-11.599999999999911</c:v>
                </c:pt>
                <c:pt idx="825">
                  <c:v>-11.499999999999918</c:v>
                </c:pt>
                <c:pt idx="826">
                  <c:v>-11.399999999999915</c:v>
                </c:pt>
                <c:pt idx="827">
                  <c:v>-11.3</c:v>
                </c:pt>
                <c:pt idx="828">
                  <c:v>-11.2</c:v>
                </c:pt>
                <c:pt idx="829">
                  <c:v>-11.099999999999911</c:v>
                </c:pt>
                <c:pt idx="830">
                  <c:v>-10.999999999999918</c:v>
                </c:pt>
                <c:pt idx="831">
                  <c:v>-10.899999999999919</c:v>
                </c:pt>
                <c:pt idx="832">
                  <c:v>-10.8</c:v>
                </c:pt>
                <c:pt idx="833">
                  <c:v>-10.7</c:v>
                </c:pt>
                <c:pt idx="834">
                  <c:v>-10.6</c:v>
                </c:pt>
                <c:pt idx="835">
                  <c:v>-10.499999999999915</c:v>
                </c:pt>
                <c:pt idx="836">
                  <c:v>-10.399999999999919</c:v>
                </c:pt>
                <c:pt idx="837">
                  <c:v>-10.299999999999899</c:v>
                </c:pt>
                <c:pt idx="838">
                  <c:v>-10.200000000000001</c:v>
                </c:pt>
                <c:pt idx="839">
                  <c:v>-10.1</c:v>
                </c:pt>
                <c:pt idx="840">
                  <c:v>-10.000000000000002</c:v>
                </c:pt>
                <c:pt idx="841">
                  <c:v>-9.9000000000000021</c:v>
                </c:pt>
                <c:pt idx="842">
                  <c:v>-9.8000000000000025</c:v>
                </c:pt>
                <c:pt idx="843">
                  <c:v>-9.7000000000000011</c:v>
                </c:pt>
                <c:pt idx="844">
                  <c:v>-9.6</c:v>
                </c:pt>
                <c:pt idx="845">
                  <c:v>-9.5</c:v>
                </c:pt>
                <c:pt idx="846">
                  <c:v>-9.4000000000000021</c:v>
                </c:pt>
                <c:pt idx="847">
                  <c:v>-9.3000000000000025</c:v>
                </c:pt>
                <c:pt idx="848">
                  <c:v>-9.2000000000000011</c:v>
                </c:pt>
                <c:pt idx="849">
                  <c:v>-9.1</c:v>
                </c:pt>
                <c:pt idx="850">
                  <c:v>-9</c:v>
                </c:pt>
                <c:pt idx="851">
                  <c:v>-8.9000000000000021</c:v>
                </c:pt>
                <c:pt idx="852">
                  <c:v>-8.8000000000000025</c:v>
                </c:pt>
                <c:pt idx="853">
                  <c:v>-8.7000000000000011</c:v>
                </c:pt>
                <c:pt idx="854">
                  <c:v>-8.6000000000000014</c:v>
                </c:pt>
                <c:pt idx="855">
                  <c:v>-8.5</c:v>
                </c:pt>
                <c:pt idx="856">
                  <c:v>-8.4000000000000021</c:v>
                </c:pt>
                <c:pt idx="857">
                  <c:v>-8.3000000000000025</c:v>
                </c:pt>
                <c:pt idx="858">
                  <c:v>-8.1999999999999993</c:v>
                </c:pt>
                <c:pt idx="859">
                  <c:v>-8.1000000000000014</c:v>
                </c:pt>
                <c:pt idx="860">
                  <c:v>-8</c:v>
                </c:pt>
                <c:pt idx="861">
                  <c:v>-7.9</c:v>
                </c:pt>
                <c:pt idx="862">
                  <c:v>-7.7999999999999901</c:v>
                </c:pt>
                <c:pt idx="863">
                  <c:v>-7.6999999999999895</c:v>
                </c:pt>
                <c:pt idx="864">
                  <c:v>-7.5999999999999899</c:v>
                </c:pt>
                <c:pt idx="865">
                  <c:v>-7.4999999999999902</c:v>
                </c:pt>
                <c:pt idx="866">
                  <c:v>-7.4</c:v>
                </c:pt>
                <c:pt idx="867">
                  <c:v>-7.3000000000000007</c:v>
                </c:pt>
                <c:pt idx="868">
                  <c:v>-7.1999999999999895</c:v>
                </c:pt>
                <c:pt idx="869">
                  <c:v>-7.0999999999999899</c:v>
                </c:pt>
                <c:pt idx="870">
                  <c:v>-6.9999999999999893</c:v>
                </c:pt>
                <c:pt idx="871">
                  <c:v>-6.9</c:v>
                </c:pt>
                <c:pt idx="872">
                  <c:v>-6.8</c:v>
                </c:pt>
                <c:pt idx="873">
                  <c:v>-6.7</c:v>
                </c:pt>
                <c:pt idx="874">
                  <c:v>-6.5999999999999899</c:v>
                </c:pt>
                <c:pt idx="875">
                  <c:v>-6.4999999999999902</c:v>
                </c:pt>
                <c:pt idx="876">
                  <c:v>-6.3999999999999906</c:v>
                </c:pt>
                <c:pt idx="877">
                  <c:v>-6.3</c:v>
                </c:pt>
                <c:pt idx="878">
                  <c:v>-6.2</c:v>
                </c:pt>
                <c:pt idx="879">
                  <c:v>-6.0999999999999899</c:v>
                </c:pt>
                <c:pt idx="880">
                  <c:v>-5.9999999999999902</c:v>
                </c:pt>
                <c:pt idx="881">
                  <c:v>-5.8999999999999897</c:v>
                </c:pt>
                <c:pt idx="882">
                  <c:v>-5.7999999999999901</c:v>
                </c:pt>
                <c:pt idx="883">
                  <c:v>-5.6999999999999975</c:v>
                </c:pt>
                <c:pt idx="884">
                  <c:v>-5.6</c:v>
                </c:pt>
                <c:pt idx="885">
                  <c:v>-5.4999999999999893</c:v>
                </c:pt>
                <c:pt idx="886">
                  <c:v>-5.3999999999999897</c:v>
                </c:pt>
                <c:pt idx="887">
                  <c:v>-5.2999999999999901</c:v>
                </c:pt>
                <c:pt idx="888">
                  <c:v>-5.2</c:v>
                </c:pt>
                <c:pt idx="889">
                  <c:v>-5.1000000000000005</c:v>
                </c:pt>
                <c:pt idx="890">
                  <c:v>-4.9999999999999902</c:v>
                </c:pt>
                <c:pt idx="891">
                  <c:v>-4.8999999999999906</c:v>
                </c:pt>
                <c:pt idx="892">
                  <c:v>-4.7999999999999901</c:v>
                </c:pt>
                <c:pt idx="893">
                  <c:v>-4.6999999999999895</c:v>
                </c:pt>
                <c:pt idx="894">
                  <c:v>-4.5999999999999996</c:v>
                </c:pt>
                <c:pt idx="895">
                  <c:v>-4.5</c:v>
                </c:pt>
                <c:pt idx="896">
                  <c:v>-4.3999999999999897</c:v>
                </c:pt>
                <c:pt idx="897">
                  <c:v>-4.2999999999999901</c:v>
                </c:pt>
                <c:pt idx="898">
                  <c:v>-4.1999999999999895</c:v>
                </c:pt>
                <c:pt idx="899">
                  <c:v>-4.0999999999999996</c:v>
                </c:pt>
                <c:pt idx="900">
                  <c:v>-4</c:v>
                </c:pt>
                <c:pt idx="901">
                  <c:v>-3.899999999999987</c:v>
                </c:pt>
                <c:pt idx="902">
                  <c:v>-3.7999999999999901</c:v>
                </c:pt>
                <c:pt idx="903">
                  <c:v>-3.69999999999999</c:v>
                </c:pt>
                <c:pt idx="904">
                  <c:v>-3.5999999999999877</c:v>
                </c:pt>
                <c:pt idx="905">
                  <c:v>-3.5</c:v>
                </c:pt>
                <c:pt idx="906">
                  <c:v>-3.4</c:v>
                </c:pt>
                <c:pt idx="907">
                  <c:v>-3.2999999999999901</c:v>
                </c:pt>
                <c:pt idx="908">
                  <c:v>-3.19999999999999</c:v>
                </c:pt>
                <c:pt idx="909">
                  <c:v>-3.0999999999999877</c:v>
                </c:pt>
                <c:pt idx="910">
                  <c:v>-3</c:v>
                </c:pt>
                <c:pt idx="911">
                  <c:v>-2.9000000000000004</c:v>
                </c:pt>
                <c:pt idx="912">
                  <c:v>-2.8</c:v>
                </c:pt>
                <c:pt idx="913">
                  <c:v>-2.69999999999999</c:v>
                </c:pt>
                <c:pt idx="914">
                  <c:v>-2.5999999999999877</c:v>
                </c:pt>
                <c:pt idx="915">
                  <c:v>-2.4999999999999876</c:v>
                </c:pt>
                <c:pt idx="916">
                  <c:v>-2.4</c:v>
                </c:pt>
                <c:pt idx="917">
                  <c:v>-2.2999999999999998</c:v>
                </c:pt>
                <c:pt idx="918">
                  <c:v>-2.19999999999999</c:v>
                </c:pt>
                <c:pt idx="919">
                  <c:v>-2.0999999999999877</c:v>
                </c:pt>
                <c:pt idx="920">
                  <c:v>-1.9999999999999898</c:v>
                </c:pt>
                <c:pt idx="921">
                  <c:v>-1.8999999999999886</c:v>
                </c:pt>
                <c:pt idx="922">
                  <c:v>-1.799999999999998</c:v>
                </c:pt>
                <c:pt idx="923">
                  <c:v>-1.7</c:v>
                </c:pt>
                <c:pt idx="924">
                  <c:v>-1.5999999999999885</c:v>
                </c:pt>
                <c:pt idx="925">
                  <c:v>-1.4999999999999876</c:v>
                </c:pt>
                <c:pt idx="926">
                  <c:v>-1.3999999999999886</c:v>
                </c:pt>
                <c:pt idx="927">
                  <c:v>-1.3</c:v>
                </c:pt>
                <c:pt idx="928">
                  <c:v>-1.2</c:v>
                </c:pt>
                <c:pt idx="929">
                  <c:v>-1.0999999999999885</c:v>
                </c:pt>
                <c:pt idx="930">
                  <c:v>-0.999999999999997</c:v>
                </c:pt>
                <c:pt idx="931">
                  <c:v>-0.89999999999999403</c:v>
                </c:pt>
                <c:pt idx="932">
                  <c:v>-0.79999999999999205</c:v>
                </c:pt>
                <c:pt idx="933">
                  <c:v>-0.70000000000000362</c:v>
                </c:pt>
                <c:pt idx="934">
                  <c:v>-0.60000000000000164</c:v>
                </c:pt>
                <c:pt idx="935">
                  <c:v>-0.49999999999999861</c:v>
                </c:pt>
                <c:pt idx="936">
                  <c:v>-0.39999999999999686</c:v>
                </c:pt>
                <c:pt idx="937">
                  <c:v>-0.29999999999999366</c:v>
                </c:pt>
                <c:pt idx="938">
                  <c:v>-0.20000000000000398</c:v>
                </c:pt>
                <c:pt idx="939">
                  <c:v>-0.10000000000000199</c:v>
                </c:pt>
                <c:pt idx="940">
                  <c:v>0</c:v>
                </c:pt>
                <c:pt idx="941">
                  <c:v>0.10000000000000199</c:v>
                </c:pt>
                <c:pt idx="942">
                  <c:v>0.20000000000000398</c:v>
                </c:pt>
                <c:pt idx="943">
                  <c:v>0.30000000000000698</c:v>
                </c:pt>
                <c:pt idx="944">
                  <c:v>0.39999999999999686</c:v>
                </c:pt>
                <c:pt idx="945">
                  <c:v>0.49999999999999861</c:v>
                </c:pt>
                <c:pt idx="946">
                  <c:v>0.60000000000000164</c:v>
                </c:pt>
                <c:pt idx="947">
                  <c:v>0.70000000000000362</c:v>
                </c:pt>
                <c:pt idx="948">
                  <c:v>0.80000000000000504</c:v>
                </c:pt>
                <c:pt idx="949">
                  <c:v>0.89999999999999403</c:v>
                </c:pt>
                <c:pt idx="950">
                  <c:v>0.999999999999997</c:v>
                </c:pt>
                <c:pt idx="951">
                  <c:v>1.0999999999999885</c:v>
                </c:pt>
                <c:pt idx="952">
                  <c:v>1.2</c:v>
                </c:pt>
                <c:pt idx="953">
                  <c:v>1.3</c:v>
                </c:pt>
                <c:pt idx="954">
                  <c:v>1.4</c:v>
                </c:pt>
                <c:pt idx="955">
                  <c:v>1.4999999999999876</c:v>
                </c:pt>
                <c:pt idx="956">
                  <c:v>1.5999999999999885</c:v>
                </c:pt>
                <c:pt idx="957">
                  <c:v>1.7</c:v>
                </c:pt>
                <c:pt idx="958">
                  <c:v>1.799999999999998</c:v>
                </c:pt>
                <c:pt idx="959">
                  <c:v>1.9000000000000001</c:v>
                </c:pt>
                <c:pt idx="960">
                  <c:v>2</c:v>
                </c:pt>
                <c:pt idx="961">
                  <c:v>2.0999999999999877</c:v>
                </c:pt>
                <c:pt idx="962">
                  <c:v>2.19999999999999</c:v>
                </c:pt>
                <c:pt idx="963">
                  <c:v>2.2999999999999998</c:v>
                </c:pt>
                <c:pt idx="964">
                  <c:v>2.4</c:v>
                </c:pt>
                <c:pt idx="965">
                  <c:v>2.5</c:v>
                </c:pt>
                <c:pt idx="966">
                  <c:v>2.5999999999999877</c:v>
                </c:pt>
                <c:pt idx="967">
                  <c:v>2.69999999999999</c:v>
                </c:pt>
                <c:pt idx="968">
                  <c:v>2.8</c:v>
                </c:pt>
                <c:pt idx="969">
                  <c:v>2.9000000000000004</c:v>
                </c:pt>
                <c:pt idx="970">
                  <c:v>3</c:v>
                </c:pt>
                <c:pt idx="971">
                  <c:v>3.1</c:v>
                </c:pt>
                <c:pt idx="972">
                  <c:v>3.19999999999999</c:v>
                </c:pt>
                <c:pt idx="973">
                  <c:v>3.2999999999999901</c:v>
                </c:pt>
                <c:pt idx="974">
                  <c:v>3.4</c:v>
                </c:pt>
                <c:pt idx="975">
                  <c:v>3.5</c:v>
                </c:pt>
                <c:pt idx="976">
                  <c:v>3.5999999999999988</c:v>
                </c:pt>
                <c:pt idx="977">
                  <c:v>3.69999999999999</c:v>
                </c:pt>
                <c:pt idx="978">
                  <c:v>3.7999999999999901</c:v>
                </c:pt>
                <c:pt idx="979">
                  <c:v>3.899999999999987</c:v>
                </c:pt>
                <c:pt idx="980">
                  <c:v>4</c:v>
                </c:pt>
                <c:pt idx="981">
                  <c:v>4.0999999999999996</c:v>
                </c:pt>
                <c:pt idx="982">
                  <c:v>4.1999999999999975</c:v>
                </c:pt>
                <c:pt idx="983">
                  <c:v>4.2999999999999901</c:v>
                </c:pt>
                <c:pt idx="984">
                  <c:v>4.3999999999999897</c:v>
                </c:pt>
                <c:pt idx="985">
                  <c:v>4.5</c:v>
                </c:pt>
                <c:pt idx="986">
                  <c:v>4.5999999999999996</c:v>
                </c:pt>
                <c:pt idx="987">
                  <c:v>4.7</c:v>
                </c:pt>
                <c:pt idx="988">
                  <c:v>4.7999999999999901</c:v>
                </c:pt>
                <c:pt idx="989">
                  <c:v>4.8999999999999906</c:v>
                </c:pt>
                <c:pt idx="990">
                  <c:v>4.9999999999999902</c:v>
                </c:pt>
                <c:pt idx="991">
                  <c:v>5.1000000000000005</c:v>
                </c:pt>
                <c:pt idx="992">
                  <c:v>5.2</c:v>
                </c:pt>
                <c:pt idx="993">
                  <c:v>5.3</c:v>
                </c:pt>
                <c:pt idx="994">
                  <c:v>5.3999999999999897</c:v>
                </c:pt>
                <c:pt idx="995">
                  <c:v>5.4999999999999893</c:v>
                </c:pt>
                <c:pt idx="996">
                  <c:v>5.6</c:v>
                </c:pt>
                <c:pt idx="997">
                  <c:v>5.6999999999999975</c:v>
                </c:pt>
                <c:pt idx="998">
                  <c:v>5.8000000000000007</c:v>
                </c:pt>
                <c:pt idx="999">
                  <c:v>5.8999999999999897</c:v>
                </c:pt>
                <c:pt idx="1000">
                  <c:v>5.9999999999999902</c:v>
                </c:pt>
                <c:pt idx="1001">
                  <c:v>6.0999999999999899</c:v>
                </c:pt>
                <c:pt idx="1002">
                  <c:v>6.2</c:v>
                </c:pt>
                <c:pt idx="1003">
                  <c:v>6.3</c:v>
                </c:pt>
                <c:pt idx="1004">
                  <c:v>6.3999999999999995</c:v>
                </c:pt>
                <c:pt idx="1005">
                  <c:v>6.4999999999999902</c:v>
                </c:pt>
                <c:pt idx="1006">
                  <c:v>6.5999999999999899</c:v>
                </c:pt>
                <c:pt idx="1007">
                  <c:v>6.7</c:v>
                </c:pt>
                <c:pt idx="1008">
                  <c:v>6.8</c:v>
                </c:pt>
                <c:pt idx="1009">
                  <c:v>6.9</c:v>
                </c:pt>
                <c:pt idx="1010">
                  <c:v>7</c:v>
                </c:pt>
                <c:pt idx="1011">
                  <c:v>7.0999999999999899</c:v>
                </c:pt>
                <c:pt idx="1012">
                  <c:v>7.1999999999999895</c:v>
                </c:pt>
                <c:pt idx="1013">
                  <c:v>7.3000000000000007</c:v>
                </c:pt>
                <c:pt idx="1014">
                  <c:v>7.4</c:v>
                </c:pt>
                <c:pt idx="1015">
                  <c:v>7.5</c:v>
                </c:pt>
                <c:pt idx="1016">
                  <c:v>7.5999999999999899</c:v>
                </c:pt>
                <c:pt idx="1017">
                  <c:v>7.6999999999999895</c:v>
                </c:pt>
                <c:pt idx="1018">
                  <c:v>7.7999999999999901</c:v>
                </c:pt>
                <c:pt idx="1019">
                  <c:v>7.9</c:v>
                </c:pt>
                <c:pt idx="1020">
                  <c:v>8</c:v>
                </c:pt>
                <c:pt idx="1021">
                  <c:v>8.1</c:v>
                </c:pt>
                <c:pt idx="1022">
                  <c:v>8.1999999999999993</c:v>
                </c:pt>
                <c:pt idx="1023">
                  <c:v>8.3000000000000025</c:v>
                </c:pt>
                <c:pt idx="1024">
                  <c:v>8.4000000000000021</c:v>
                </c:pt>
                <c:pt idx="1025">
                  <c:v>8.5</c:v>
                </c:pt>
                <c:pt idx="1026">
                  <c:v>8.6000000000000014</c:v>
                </c:pt>
                <c:pt idx="1027">
                  <c:v>8.7000000000000011</c:v>
                </c:pt>
                <c:pt idx="1028">
                  <c:v>8.8000000000000025</c:v>
                </c:pt>
                <c:pt idx="1029">
                  <c:v>8.9000000000000021</c:v>
                </c:pt>
                <c:pt idx="1030">
                  <c:v>9</c:v>
                </c:pt>
                <c:pt idx="1031">
                  <c:v>9.1</c:v>
                </c:pt>
                <c:pt idx="1032">
                  <c:v>9.2000000000000011</c:v>
                </c:pt>
                <c:pt idx="1033">
                  <c:v>9.3000000000000025</c:v>
                </c:pt>
                <c:pt idx="1034">
                  <c:v>9.4000000000000021</c:v>
                </c:pt>
                <c:pt idx="1035">
                  <c:v>9.5</c:v>
                </c:pt>
                <c:pt idx="1036">
                  <c:v>9.6</c:v>
                </c:pt>
                <c:pt idx="1037">
                  <c:v>9.7000000000000011</c:v>
                </c:pt>
                <c:pt idx="1038">
                  <c:v>9.8000000000000025</c:v>
                </c:pt>
                <c:pt idx="1039">
                  <c:v>9.9000000000000021</c:v>
                </c:pt>
                <c:pt idx="1040">
                  <c:v>10.000000000000002</c:v>
                </c:pt>
                <c:pt idx="1041">
                  <c:v>10.1</c:v>
                </c:pt>
                <c:pt idx="1042">
                  <c:v>10.200000000000001</c:v>
                </c:pt>
                <c:pt idx="1043">
                  <c:v>10.3</c:v>
                </c:pt>
                <c:pt idx="1044">
                  <c:v>10.399999999999919</c:v>
                </c:pt>
                <c:pt idx="1045">
                  <c:v>10.499999999999915</c:v>
                </c:pt>
                <c:pt idx="1046">
                  <c:v>10.6</c:v>
                </c:pt>
                <c:pt idx="1047">
                  <c:v>10.7</c:v>
                </c:pt>
                <c:pt idx="1048">
                  <c:v>10.8</c:v>
                </c:pt>
                <c:pt idx="1049">
                  <c:v>10.9</c:v>
                </c:pt>
                <c:pt idx="1050">
                  <c:v>10.999999999999918</c:v>
                </c:pt>
                <c:pt idx="1051">
                  <c:v>11.099999999999911</c:v>
                </c:pt>
                <c:pt idx="1052">
                  <c:v>11.2</c:v>
                </c:pt>
                <c:pt idx="1053">
                  <c:v>11.3</c:v>
                </c:pt>
                <c:pt idx="1054">
                  <c:v>11.400000000000002</c:v>
                </c:pt>
                <c:pt idx="1055">
                  <c:v>11.499999999999918</c:v>
                </c:pt>
                <c:pt idx="1056">
                  <c:v>11.599999999999911</c:v>
                </c:pt>
                <c:pt idx="1057">
                  <c:v>11.69999999999991</c:v>
                </c:pt>
                <c:pt idx="1058">
                  <c:v>11.8</c:v>
                </c:pt>
                <c:pt idx="1059">
                  <c:v>11.9</c:v>
                </c:pt>
                <c:pt idx="1060">
                  <c:v>12</c:v>
                </c:pt>
                <c:pt idx="1061">
                  <c:v>12.099999999999911</c:v>
                </c:pt>
                <c:pt idx="1062">
                  <c:v>12.19999999999991</c:v>
                </c:pt>
                <c:pt idx="1063">
                  <c:v>12.3</c:v>
                </c:pt>
                <c:pt idx="1064">
                  <c:v>12.4</c:v>
                </c:pt>
                <c:pt idx="1065">
                  <c:v>12.5</c:v>
                </c:pt>
                <c:pt idx="1066">
                  <c:v>12.599999999999911</c:v>
                </c:pt>
                <c:pt idx="1067">
                  <c:v>12.69999999999991</c:v>
                </c:pt>
                <c:pt idx="1068">
                  <c:v>12.799999999999899</c:v>
                </c:pt>
                <c:pt idx="1069">
                  <c:v>12.9</c:v>
                </c:pt>
                <c:pt idx="1070">
                  <c:v>13</c:v>
                </c:pt>
                <c:pt idx="1071">
                  <c:v>13.1</c:v>
                </c:pt>
                <c:pt idx="1072">
                  <c:v>13.199999999999912</c:v>
                </c:pt>
                <c:pt idx="1073">
                  <c:v>13.299999999999899</c:v>
                </c:pt>
                <c:pt idx="1074">
                  <c:v>13.4</c:v>
                </c:pt>
                <c:pt idx="1075">
                  <c:v>13.5</c:v>
                </c:pt>
                <c:pt idx="1076">
                  <c:v>13.6</c:v>
                </c:pt>
                <c:pt idx="1077">
                  <c:v>13.69999999999991</c:v>
                </c:pt>
                <c:pt idx="1078">
                  <c:v>13.799999999999899</c:v>
                </c:pt>
                <c:pt idx="1079">
                  <c:v>13.899999999999919</c:v>
                </c:pt>
                <c:pt idx="1080">
                  <c:v>14</c:v>
                </c:pt>
                <c:pt idx="1081">
                  <c:v>14.1</c:v>
                </c:pt>
                <c:pt idx="1082">
                  <c:v>14.2</c:v>
                </c:pt>
                <c:pt idx="1083">
                  <c:v>14.299999999999912</c:v>
                </c:pt>
                <c:pt idx="1084">
                  <c:v>14.399999999999915</c:v>
                </c:pt>
                <c:pt idx="1085">
                  <c:v>14.5</c:v>
                </c:pt>
                <c:pt idx="1086">
                  <c:v>14.600000000000001</c:v>
                </c:pt>
                <c:pt idx="1087">
                  <c:v>14.7</c:v>
                </c:pt>
                <c:pt idx="1088">
                  <c:v>14.799999999999912</c:v>
                </c:pt>
                <c:pt idx="1089">
                  <c:v>14.899999999999915</c:v>
                </c:pt>
                <c:pt idx="1090">
                  <c:v>14.999999999999918</c:v>
                </c:pt>
                <c:pt idx="1091">
                  <c:v>15.1</c:v>
                </c:pt>
                <c:pt idx="1092">
                  <c:v>15.2</c:v>
                </c:pt>
                <c:pt idx="1093">
                  <c:v>15.3</c:v>
                </c:pt>
                <c:pt idx="1094">
                  <c:v>15.399999999999915</c:v>
                </c:pt>
                <c:pt idx="1095">
                  <c:v>15.499999999999915</c:v>
                </c:pt>
                <c:pt idx="1096">
                  <c:v>15.599999999999914</c:v>
                </c:pt>
                <c:pt idx="1097">
                  <c:v>15.7</c:v>
                </c:pt>
                <c:pt idx="1098">
                  <c:v>15.8</c:v>
                </c:pt>
                <c:pt idx="1099">
                  <c:v>15.9</c:v>
                </c:pt>
                <c:pt idx="1100">
                  <c:v>15.999999999999918</c:v>
                </c:pt>
                <c:pt idx="1101">
                  <c:v>16.099999999999888</c:v>
                </c:pt>
                <c:pt idx="1102">
                  <c:v>16.2</c:v>
                </c:pt>
                <c:pt idx="1103">
                  <c:v>16.3</c:v>
                </c:pt>
                <c:pt idx="1104">
                  <c:v>16.399999999999999</c:v>
                </c:pt>
                <c:pt idx="1105">
                  <c:v>16.499999999999886</c:v>
                </c:pt>
                <c:pt idx="1106">
                  <c:v>16.599999999999888</c:v>
                </c:pt>
                <c:pt idx="1107">
                  <c:v>16.6999999999999</c:v>
                </c:pt>
                <c:pt idx="1108">
                  <c:v>16.799999999999986</c:v>
                </c:pt>
                <c:pt idx="1109">
                  <c:v>16.900000000000002</c:v>
                </c:pt>
                <c:pt idx="1110">
                  <c:v>17</c:v>
                </c:pt>
                <c:pt idx="1111">
                  <c:v>17.099999999999902</c:v>
                </c:pt>
                <c:pt idx="1112">
                  <c:v>17.1999999999999</c:v>
                </c:pt>
                <c:pt idx="1113">
                  <c:v>17.3</c:v>
                </c:pt>
                <c:pt idx="1114">
                  <c:v>17.399999999999999</c:v>
                </c:pt>
                <c:pt idx="1115">
                  <c:v>17.5</c:v>
                </c:pt>
                <c:pt idx="1116">
                  <c:v>17.599999999999888</c:v>
                </c:pt>
                <c:pt idx="1117">
                  <c:v>17.699999999999903</c:v>
                </c:pt>
                <c:pt idx="1118">
                  <c:v>17.799999999999887</c:v>
                </c:pt>
                <c:pt idx="1119">
                  <c:v>17.900000000000002</c:v>
                </c:pt>
                <c:pt idx="1120">
                  <c:v>18</c:v>
                </c:pt>
                <c:pt idx="1121">
                  <c:v>18.099999999999987</c:v>
                </c:pt>
                <c:pt idx="1122">
                  <c:v>18.1999999999999</c:v>
                </c:pt>
                <c:pt idx="1123">
                  <c:v>18.299999999999887</c:v>
                </c:pt>
                <c:pt idx="1124">
                  <c:v>18.399999999999999</c:v>
                </c:pt>
                <c:pt idx="1125">
                  <c:v>18.5</c:v>
                </c:pt>
                <c:pt idx="1126">
                  <c:v>18.600000000000001</c:v>
                </c:pt>
                <c:pt idx="1127">
                  <c:v>18.6999999999999</c:v>
                </c:pt>
                <c:pt idx="1128">
                  <c:v>18.799999999999887</c:v>
                </c:pt>
                <c:pt idx="1129">
                  <c:v>18.899999999999899</c:v>
                </c:pt>
                <c:pt idx="1130">
                  <c:v>19</c:v>
                </c:pt>
                <c:pt idx="1131">
                  <c:v>19.100000000000001</c:v>
                </c:pt>
                <c:pt idx="1132">
                  <c:v>19.2</c:v>
                </c:pt>
                <c:pt idx="1133">
                  <c:v>19.299999999999887</c:v>
                </c:pt>
                <c:pt idx="1134">
                  <c:v>19.399999999999899</c:v>
                </c:pt>
                <c:pt idx="1135">
                  <c:v>19.499999999999886</c:v>
                </c:pt>
                <c:pt idx="1136">
                  <c:v>19.599999999999987</c:v>
                </c:pt>
                <c:pt idx="1137">
                  <c:v>19.700000000000003</c:v>
                </c:pt>
                <c:pt idx="1138">
                  <c:v>19.8</c:v>
                </c:pt>
                <c:pt idx="1139">
                  <c:v>19.899999999999903</c:v>
                </c:pt>
                <c:pt idx="1140">
                  <c:v>19.999999999999886</c:v>
                </c:pt>
                <c:pt idx="1141">
                  <c:v>20.100000000000001</c:v>
                </c:pt>
                <c:pt idx="1142">
                  <c:v>20.2</c:v>
                </c:pt>
                <c:pt idx="1143">
                  <c:v>20.299999999999986</c:v>
                </c:pt>
                <c:pt idx="1144">
                  <c:v>20.399999999999899</c:v>
                </c:pt>
                <c:pt idx="1145">
                  <c:v>20.499999999999886</c:v>
                </c:pt>
                <c:pt idx="1146">
                  <c:v>20.599999999999902</c:v>
                </c:pt>
                <c:pt idx="1147">
                  <c:v>20.7</c:v>
                </c:pt>
                <c:pt idx="1148">
                  <c:v>20.8</c:v>
                </c:pt>
                <c:pt idx="1149">
                  <c:v>20.9</c:v>
                </c:pt>
                <c:pt idx="1150">
                  <c:v>20.999999999999886</c:v>
                </c:pt>
                <c:pt idx="1151">
                  <c:v>21.099999999999888</c:v>
                </c:pt>
                <c:pt idx="1152">
                  <c:v>21.2</c:v>
                </c:pt>
                <c:pt idx="1153">
                  <c:v>21.3</c:v>
                </c:pt>
                <c:pt idx="1154">
                  <c:v>21.4</c:v>
                </c:pt>
                <c:pt idx="1155">
                  <c:v>21.499999999999886</c:v>
                </c:pt>
                <c:pt idx="1156">
                  <c:v>21.599999999999902</c:v>
                </c:pt>
                <c:pt idx="1157">
                  <c:v>21.6999999999999</c:v>
                </c:pt>
                <c:pt idx="1158">
                  <c:v>21.8</c:v>
                </c:pt>
                <c:pt idx="1159">
                  <c:v>21.900000000000002</c:v>
                </c:pt>
                <c:pt idx="1160">
                  <c:v>22</c:v>
                </c:pt>
                <c:pt idx="1161">
                  <c:v>22.099999999999902</c:v>
                </c:pt>
                <c:pt idx="1162">
                  <c:v>22.1999999999999</c:v>
                </c:pt>
                <c:pt idx="1163">
                  <c:v>22.299999999999887</c:v>
                </c:pt>
                <c:pt idx="1164">
                  <c:v>22.4</c:v>
                </c:pt>
                <c:pt idx="1165">
                  <c:v>22.5</c:v>
                </c:pt>
                <c:pt idx="1166">
                  <c:v>22.599999999999888</c:v>
                </c:pt>
                <c:pt idx="1167">
                  <c:v>22.6999999999999</c:v>
                </c:pt>
                <c:pt idx="1168">
                  <c:v>22.799999999999887</c:v>
                </c:pt>
                <c:pt idx="1169">
                  <c:v>22.900000000000002</c:v>
                </c:pt>
                <c:pt idx="1170">
                  <c:v>23</c:v>
                </c:pt>
                <c:pt idx="1171">
                  <c:v>23.099999999999987</c:v>
                </c:pt>
                <c:pt idx="1172">
                  <c:v>23.1999999999999</c:v>
                </c:pt>
                <c:pt idx="1173">
                  <c:v>23.299999999999887</c:v>
                </c:pt>
                <c:pt idx="1174">
                  <c:v>23.399999999999903</c:v>
                </c:pt>
                <c:pt idx="1175">
                  <c:v>23.5</c:v>
                </c:pt>
                <c:pt idx="1176">
                  <c:v>23.6</c:v>
                </c:pt>
                <c:pt idx="1177">
                  <c:v>23.7</c:v>
                </c:pt>
                <c:pt idx="1178">
                  <c:v>23.799999999999887</c:v>
                </c:pt>
                <c:pt idx="1179">
                  <c:v>23.899999999999899</c:v>
                </c:pt>
                <c:pt idx="1180">
                  <c:v>24</c:v>
                </c:pt>
                <c:pt idx="1181">
                  <c:v>24.1</c:v>
                </c:pt>
                <c:pt idx="1182">
                  <c:v>24.2</c:v>
                </c:pt>
                <c:pt idx="1183">
                  <c:v>24.299999999999887</c:v>
                </c:pt>
                <c:pt idx="1184">
                  <c:v>24.399999999999899</c:v>
                </c:pt>
                <c:pt idx="1185">
                  <c:v>24.499999999999886</c:v>
                </c:pt>
                <c:pt idx="1186">
                  <c:v>24.6</c:v>
                </c:pt>
                <c:pt idx="1187">
                  <c:v>24.7</c:v>
                </c:pt>
                <c:pt idx="1188">
                  <c:v>24.8</c:v>
                </c:pt>
                <c:pt idx="1189">
                  <c:v>24.899999999999899</c:v>
                </c:pt>
                <c:pt idx="1190">
                  <c:v>24.999999999999886</c:v>
                </c:pt>
                <c:pt idx="1191">
                  <c:v>25.1</c:v>
                </c:pt>
                <c:pt idx="1192">
                  <c:v>25.2</c:v>
                </c:pt>
                <c:pt idx="1193">
                  <c:v>25.299999999999986</c:v>
                </c:pt>
                <c:pt idx="1194">
                  <c:v>25.399999999999899</c:v>
                </c:pt>
                <c:pt idx="1195">
                  <c:v>25.499999999999886</c:v>
                </c:pt>
                <c:pt idx="1196">
                  <c:v>25.599999999999902</c:v>
                </c:pt>
                <c:pt idx="1197">
                  <c:v>25.700000000000003</c:v>
                </c:pt>
                <c:pt idx="1198">
                  <c:v>25.8</c:v>
                </c:pt>
                <c:pt idx="1199">
                  <c:v>25.9</c:v>
                </c:pt>
                <c:pt idx="1200">
                  <c:v>25.999999999999886</c:v>
                </c:pt>
                <c:pt idx="1201">
                  <c:v>26.099999999999888</c:v>
                </c:pt>
                <c:pt idx="1202">
                  <c:v>26.199999999999903</c:v>
                </c:pt>
                <c:pt idx="1203">
                  <c:v>26.299999999999986</c:v>
                </c:pt>
                <c:pt idx="1204">
                  <c:v>26.400000000000002</c:v>
                </c:pt>
                <c:pt idx="1205">
                  <c:v>26.499999999999886</c:v>
                </c:pt>
                <c:pt idx="1206">
                  <c:v>26.599999999999902</c:v>
                </c:pt>
                <c:pt idx="1207">
                  <c:v>26.6999999999999</c:v>
                </c:pt>
                <c:pt idx="1208">
                  <c:v>26.8</c:v>
                </c:pt>
                <c:pt idx="1209">
                  <c:v>26.9</c:v>
                </c:pt>
                <c:pt idx="1210">
                  <c:v>27</c:v>
                </c:pt>
                <c:pt idx="1211">
                  <c:v>27.099999999999888</c:v>
                </c:pt>
                <c:pt idx="1212">
                  <c:v>27.1999999999999</c:v>
                </c:pt>
                <c:pt idx="1213">
                  <c:v>27.299999999999887</c:v>
                </c:pt>
                <c:pt idx="1214">
                  <c:v>27.4</c:v>
                </c:pt>
                <c:pt idx="1215">
                  <c:v>27.5</c:v>
                </c:pt>
                <c:pt idx="1216">
                  <c:v>27.6</c:v>
                </c:pt>
                <c:pt idx="1217">
                  <c:v>27.6999999999999</c:v>
                </c:pt>
                <c:pt idx="1218">
                  <c:v>27.799999999999887</c:v>
                </c:pt>
                <c:pt idx="1219">
                  <c:v>27.900000000000002</c:v>
                </c:pt>
                <c:pt idx="1220">
                  <c:v>28</c:v>
                </c:pt>
                <c:pt idx="1221">
                  <c:v>28.099999999999902</c:v>
                </c:pt>
                <c:pt idx="1222">
                  <c:v>28.1999999999999</c:v>
                </c:pt>
                <c:pt idx="1223">
                  <c:v>28.299999999999887</c:v>
                </c:pt>
                <c:pt idx="1224">
                  <c:v>28.399999999999903</c:v>
                </c:pt>
                <c:pt idx="1225">
                  <c:v>28.5</c:v>
                </c:pt>
                <c:pt idx="1226">
                  <c:v>28.6</c:v>
                </c:pt>
                <c:pt idx="1227">
                  <c:v>28.7</c:v>
                </c:pt>
                <c:pt idx="1228">
                  <c:v>28.799999999999986</c:v>
                </c:pt>
                <c:pt idx="1229">
                  <c:v>28.900000000000002</c:v>
                </c:pt>
                <c:pt idx="1230">
                  <c:v>28.999999999999886</c:v>
                </c:pt>
                <c:pt idx="1231">
                  <c:v>29.099999999999902</c:v>
                </c:pt>
                <c:pt idx="1232">
                  <c:v>29.1999999999999</c:v>
                </c:pt>
                <c:pt idx="1233">
                  <c:v>29.299999999999887</c:v>
                </c:pt>
                <c:pt idx="1234">
                  <c:v>29.399999999999903</c:v>
                </c:pt>
                <c:pt idx="1235">
                  <c:v>29.499999999999886</c:v>
                </c:pt>
                <c:pt idx="1236">
                  <c:v>29.6</c:v>
                </c:pt>
                <c:pt idx="1237">
                  <c:v>29.7</c:v>
                </c:pt>
                <c:pt idx="1238">
                  <c:v>29.8</c:v>
                </c:pt>
                <c:pt idx="1239">
                  <c:v>29.9</c:v>
                </c:pt>
                <c:pt idx="1240">
                  <c:v>30</c:v>
                </c:pt>
                <c:pt idx="1241">
                  <c:v>30.1</c:v>
                </c:pt>
                <c:pt idx="1242">
                  <c:v>30.1999999999999</c:v>
                </c:pt>
                <c:pt idx="1243">
                  <c:v>30.299999999999887</c:v>
                </c:pt>
                <c:pt idx="1244">
                  <c:v>30.399999999999899</c:v>
                </c:pt>
                <c:pt idx="1245">
                  <c:v>30.499999999999886</c:v>
                </c:pt>
                <c:pt idx="1246">
                  <c:v>30.599999999999888</c:v>
                </c:pt>
                <c:pt idx="1247">
                  <c:v>30.7</c:v>
                </c:pt>
                <c:pt idx="1248">
                  <c:v>30.800000000000004</c:v>
                </c:pt>
                <c:pt idx="1249">
                  <c:v>30.9</c:v>
                </c:pt>
                <c:pt idx="1250">
                  <c:v>31</c:v>
                </c:pt>
                <c:pt idx="1251">
                  <c:v>31.099999999999987</c:v>
                </c:pt>
                <c:pt idx="1252">
                  <c:v>31.2</c:v>
                </c:pt>
                <c:pt idx="1253">
                  <c:v>31.299999999999887</c:v>
                </c:pt>
                <c:pt idx="1254">
                  <c:v>31.399999999999903</c:v>
                </c:pt>
                <c:pt idx="1255">
                  <c:v>31.499999999999886</c:v>
                </c:pt>
                <c:pt idx="1256">
                  <c:v>31.599999999999902</c:v>
                </c:pt>
                <c:pt idx="1257">
                  <c:v>31.699999999999903</c:v>
                </c:pt>
                <c:pt idx="1258">
                  <c:v>31.8</c:v>
                </c:pt>
                <c:pt idx="1259">
                  <c:v>31.900000000000002</c:v>
                </c:pt>
                <c:pt idx="1260">
                  <c:v>32</c:v>
                </c:pt>
                <c:pt idx="1261">
                  <c:v>32.1</c:v>
                </c:pt>
                <c:pt idx="1262">
                  <c:v>32.20000000000001</c:v>
                </c:pt>
                <c:pt idx="1263">
                  <c:v>32.300000000000004</c:v>
                </c:pt>
                <c:pt idx="1264">
                  <c:v>32.399999999999913</c:v>
                </c:pt>
                <c:pt idx="1265">
                  <c:v>32.499999999999943</c:v>
                </c:pt>
                <c:pt idx="1266">
                  <c:v>32.599999999999945</c:v>
                </c:pt>
                <c:pt idx="1267">
                  <c:v>32.69999999999996</c:v>
                </c:pt>
                <c:pt idx="1268">
                  <c:v>32.799999999999976</c:v>
                </c:pt>
                <c:pt idx="1269">
                  <c:v>32.9</c:v>
                </c:pt>
                <c:pt idx="1270">
                  <c:v>33</c:v>
                </c:pt>
                <c:pt idx="1271">
                  <c:v>33.1</c:v>
                </c:pt>
                <c:pt idx="1272">
                  <c:v>33.200000000000003</c:v>
                </c:pt>
                <c:pt idx="1273">
                  <c:v>33.300000000000004</c:v>
                </c:pt>
                <c:pt idx="1274">
                  <c:v>33.4</c:v>
                </c:pt>
                <c:pt idx="1275">
                  <c:v>33.499999999999943</c:v>
                </c:pt>
                <c:pt idx="1276">
                  <c:v>33.599999999999945</c:v>
                </c:pt>
                <c:pt idx="1277">
                  <c:v>33.69999999999996</c:v>
                </c:pt>
                <c:pt idx="1278">
                  <c:v>33.799999999999969</c:v>
                </c:pt>
                <c:pt idx="1279">
                  <c:v>33.899999999999913</c:v>
                </c:pt>
                <c:pt idx="1280">
                  <c:v>33.999999999999943</c:v>
                </c:pt>
                <c:pt idx="1281">
                  <c:v>34.1</c:v>
                </c:pt>
                <c:pt idx="1282">
                  <c:v>34.20000000000001</c:v>
                </c:pt>
                <c:pt idx="1283">
                  <c:v>34.300000000000004</c:v>
                </c:pt>
                <c:pt idx="1284">
                  <c:v>34.400000000000006</c:v>
                </c:pt>
                <c:pt idx="1285">
                  <c:v>34.5</c:v>
                </c:pt>
                <c:pt idx="1286">
                  <c:v>34.599999999999945</c:v>
                </c:pt>
                <c:pt idx="1287">
                  <c:v>34.69999999999996</c:v>
                </c:pt>
                <c:pt idx="1288">
                  <c:v>34.799999999999969</c:v>
                </c:pt>
                <c:pt idx="1289">
                  <c:v>34.899999999999913</c:v>
                </c:pt>
                <c:pt idx="1290">
                  <c:v>34.999999999999943</c:v>
                </c:pt>
                <c:pt idx="1291">
                  <c:v>35.099999999999945</c:v>
                </c:pt>
                <c:pt idx="1292">
                  <c:v>35.200000000000003</c:v>
                </c:pt>
                <c:pt idx="1293">
                  <c:v>35.300000000000004</c:v>
                </c:pt>
                <c:pt idx="1294">
                  <c:v>35.4</c:v>
                </c:pt>
                <c:pt idx="1295">
                  <c:v>35.5</c:v>
                </c:pt>
                <c:pt idx="1296">
                  <c:v>35.6</c:v>
                </c:pt>
                <c:pt idx="1297">
                  <c:v>35.69999999999996</c:v>
                </c:pt>
                <c:pt idx="1298">
                  <c:v>35.799999999999969</c:v>
                </c:pt>
                <c:pt idx="1299">
                  <c:v>35.899999999999913</c:v>
                </c:pt>
                <c:pt idx="1300">
                  <c:v>35.999999999999943</c:v>
                </c:pt>
                <c:pt idx="1301">
                  <c:v>36.099999999999945</c:v>
                </c:pt>
                <c:pt idx="1302">
                  <c:v>36.19999999999996</c:v>
                </c:pt>
                <c:pt idx="1303">
                  <c:v>36.300000000000004</c:v>
                </c:pt>
                <c:pt idx="1304">
                  <c:v>36.4</c:v>
                </c:pt>
                <c:pt idx="1305">
                  <c:v>36.5</c:v>
                </c:pt>
                <c:pt idx="1306">
                  <c:v>36.6</c:v>
                </c:pt>
                <c:pt idx="1307">
                  <c:v>36.70000000000001</c:v>
                </c:pt>
                <c:pt idx="1308">
                  <c:v>36.799999999999969</c:v>
                </c:pt>
                <c:pt idx="1309">
                  <c:v>36.899999999999913</c:v>
                </c:pt>
                <c:pt idx="1310">
                  <c:v>36.999999999999943</c:v>
                </c:pt>
                <c:pt idx="1311">
                  <c:v>37.099999999999945</c:v>
                </c:pt>
                <c:pt idx="1312">
                  <c:v>37.19999999999996</c:v>
                </c:pt>
                <c:pt idx="1313">
                  <c:v>37.299999999999969</c:v>
                </c:pt>
                <c:pt idx="1314">
                  <c:v>37.4</c:v>
                </c:pt>
                <c:pt idx="1315">
                  <c:v>37.5</c:v>
                </c:pt>
                <c:pt idx="1316">
                  <c:v>37.6</c:v>
                </c:pt>
                <c:pt idx="1317">
                  <c:v>37.700000000000003</c:v>
                </c:pt>
                <c:pt idx="1318">
                  <c:v>37.800000000000004</c:v>
                </c:pt>
                <c:pt idx="1319">
                  <c:v>37.899999999999913</c:v>
                </c:pt>
                <c:pt idx="1320">
                  <c:v>37.999999999999943</c:v>
                </c:pt>
                <c:pt idx="1321">
                  <c:v>38.099999999999945</c:v>
                </c:pt>
                <c:pt idx="1322">
                  <c:v>38.19999999999996</c:v>
                </c:pt>
                <c:pt idx="1323">
                  <c:v>38.299999999999969</c:v>
                </c:pt>
                <c:pt idx="1324">
                  <c:v>38.399999999999913</c:v>
                </c:pt>
                <c:pt idx="1325">
                  <c:v>38.5</c:v>
                </c:pt>
                <c:pt idx="1326">
                  <c:v>38.6</c:v>
                </c:pt>
                <c:pt idx="1327">
                  <c:v>38.70000000000001</c:v>
                </c:pt>
                <c:pt idx="1328">
                  <c:v>38.800000000000004</c:v>
                </c:pt>
                <c:pt idx="1329">
                  <c:v>38.9</c:v>
                </c:pt>
                <c:pt idx="1330">
                  <c:v>39</c:v>
                </c:pt>
                <c:pt idx="1331">
                  <c:v>39.099999999999945</c:v>
                </c:pt>
                <c:pt idx="1332">
                  <c:v>39.19999999999996</c:v>
                </c:pt>
                <c:pt idx="1333">
                  <c:v>39.299999999999969</c:v>
                </c:pt>
                <c:pt idx="1334">
                  <c:v>39.399999999999913</c:v>
                </c:pt>
                <c:pt idx="1335">
                  <c:v>39.499999999999943</c:v>
                </c:pt>
                <c:pt idx="1336">
                  <c:v>39.6</c:v>
                </c:pt>
                <c:pt idx="1337">
                  <c:v>39.700000000000003</c:v>
                </c:pt>
                <c:pt idx="1338">
                  <c:v>39.800000000000004</c:v>
                </c:pt>
                <c:pt idx="1339">
                  <c:v>39.9</c:v>
                </c:pt>
                <c:pt idx="1340">
                  <c:v>40</c:v>
                </c:pt>
                <c:pt idx="1341">
                  <c:v>40.1</c:v>
                </c:pt>
                <c:pt idx="1342">
                  <c:v>40.19999999999996</c:v>
                </c:pt>
                <c:pt idx="1343">
                  <c:v>40.299999999999976</c:v>
                </c:pt>
                <c:pt idx="1344">
                  <c:v>40.399999999999913</c:v>
                </c:pt>
                <c:pt idx="1345">
                  <c:v>40.499999999999943</c:v>
                </c:pt>
                <c:pt idx="1346">
                  <c:v>40.599999999999945</c:v>
                </c:pt>
                <c:pt idx="1347">
                  <c:v>40.69999999999996</c:v>
                </c:pt>
                <c:pt idx="1348">
                  <c:v>40.800000000000004</c:v>
                </c:pt>
                <c:pt idx="1349">
                  <c:v>40.9</c:v>
                </c:pt>
                <c:pt idx="1350">
                  <c:v>41</c:v>
                </c:pt>
                <c:pt idx="1351">
                  <c:v>41.1</c:v>
                </c:pt>
                <c:pt idx="1352">
                  <c:v>41.20000000000001</c:v>
                </c:pt>
                <c:pt idx="1353">
                  <c:v>41.299999999999969</c:v>
                </c:pt>
                <c:pt idx="1354">
                  <c:v>41.399999999999913</c:v>
                </c:pt>
                <c:pt idx="1355">
                  <c:v>41.499999999999943</c:v>
                </c:pt>
                <c:pt idx="1356">
                  <c:v>41.599999999999945</c:v>
                </c:pt>
                <c:pt idx="1357">
                  <c:v>41.69999999999996</c:v>
                </c:pt>
                <c:pt idx="1358">
                  <c:v>41.799999999999969</c:v>
                </c:pt>
                <c:pt idx="1359">
                  <c:v>41.9</c:v>
                </c:pt>
                <c:pt idx="1360">
                  <c:v>42</c:v>
                </c:pt>
                <c:pt idx="1361">
                  <c:v>42.1</c:v>
                </c:pt>
                <c:pt idx="1362">
                  <c:v>42.2</c:v>
                </c:pt>
                <c:pt idx="1363">
                  <c:v>42.3</c:v>
                </c:pt>
                <c:pt idx="1364">
                  <c:v>42.399999999999913</c:v>
                </c:pt>
                <c:pt idx="1365">
                  <c:v>42.499999999999943</c:v>
                </c:pt>
                <c:pt idx="1366">
                  <c:v>42.599999999999945</c:v>
                </c:pt>
                <c:pt idx="1367">
                  <c:v>42.69999999999996</c:v>
                </c:pt>
                <c:pt idx="1368">
                  <c:v>42.799999999999976</c:v>
                </c:pt>
                <c:pt idx="1369">
                  <c:v>42.899999999999913</c:v>
                </c:pt>
                <c:pt idx="1370">
                  <c:v>43</c:v>
                </c:pt>
                <c:pt idx="1371">
                  <c:v>43.100000000000009</c:v>
                </c:pt>
                <c:pt idx="1372">
                  <c:v>43.2</c:v>
                </c:pt>
                <c:pt idx="1373">
                  <c:v>43.300000000000004</c:v>
                </c:pt>
                <c:pt idx="1374">
                  <c:v>43.4</c:v>
                </c:pt>
                <c:pt idx="1375">
                  <c:v>43.499999999999943</c:v>
                </c:pt>
                <c:pt idx="1376">
                  <c:v>43.599999999999945</c:v>
                </c:pt>
                <c:pt idx="1377">
                  <c:v>43.69999999999996</c:v>
                </c:pt>
                <c:pt idx="1378">
                  <c:v>43.799999999999969</c:v>
                </c:pt>
                <c:pt idx="1379">
                  <c:v>43.899999999999913</c:v>
                </c:pt>
                <c:pt idx="1380">
                  <c:v>43.999999999999943</c:v>
                </c:pt>
                <c:pt idx="1381">
                  <c:v>44.1</c:v>
                </c:pt>
                <c:pt idx="1382">
                  <c:v>44.20000000000001</c:v>
                </c:pt>
                <c:pt idx="1383">
                  <c:v>44.3</c:v>
                </c:pt>
                <c:pt idx="1384">
                  <c:v>44.4</c:v>
                </c:pt>
                <c:pt idx="1385">
                  <c:v>44.5</c:v>
                </c:pt>
                <c:pt idx="1386">
                  <c:v>44.599999999999945</c:v>
                </c:pt>
                <c:pt idx="1387">
                  <c:v>44.69999999999996</c:v>
                </c:pt>
                <c:pt idx="1388">
                  <c:v>44.799999999999976</c:v>
                </c:pt>
                <c:pt idx="1389">
                  <c:v>44.899999999999913</c:v>
                </c:pt>
                <c:pt idx="1390">
                  <c:v>44.999999999999943</c:v>
                </c:pt>
                <c:pt idx="1391">
                  <c:v>45.099999999999945</c:v>
                </c:pt>
                <c:pt idx="1392">
                  <c:v>45.2</c:v>
                </c:pt>
                <c:pt idx="1393">
                  <c:v>45.300000000000004</c:v>
                </c:pt>
                <c:pt idx="1394">
                  <c:v>45.4</c:v>
                </c:pt>
                <c:pt idx="1395">
                  <c:v>45.5</c:v>
                </c:pt>
                <c:pt idx="1396">
                  <c:v>45.600000000000009</c:v>
                </c:pt>
                <c:pt idx="1397">
                  <c:v>45.69999999999996</c:v>
                </c:pt>
                <c:pt idx="1398">
                  <c:v>45.799999999999969</c:v>
                </c:pt>
                <c:pt idx="1399">
                  <c:v>45.899999999999913</c:v>
                </c:pt>
                <c:pt idx="1400">
                  <c:v>45.999999999999943</c:v>
                </c:pt>
                <c:pt idx="1401">
                  <c:v>46.099999999999945</c:v>
                </c:pt>
                <c:pt idx="1402">
                  <c:v>46.19999999999996</c:v>
                </c:pt>
                <c:pt idx="1403">
                  <c:v>46.3</c:v>
                </c:pt>
                <c:pt idx="1404">
                  <c:v>46.400000000000006</c:v>
                </c:pt>
                <c:pt idx="1405">
                  <c:v>46.5</c:v>
                </c:pt>
                <c:pt idx="1406">
                  <c:v>46.6</c:v>
                </c:pt>
                <c:pt idx="1407">
                  <c:v>46.70000000000001</c:v>
                </c:pt>
                <c:pt idx="1408">
                  <c:v>46.8</c:v>
                </c:pt>
                <c:pt idx="1409">
                  <c:v>46.899999999999913</c:v>
                </c:pt>
                <c:pt idx="1410">
                  <c:v>46.999999999999943</c:v>
                </c:pt>
                <c:pt idx="1411">
                  <c:v>47.099999999999945</c:v>
                </c:pt>
                <c:pt idx="1412">
                  <c:v>47.19999999999996</c:v>
                </c:pt>
                <c:pt idx="1413">
                  <c:v>47.299999999999976</c:v>
                </c:pt>
                <c:pt idx="1414">
                  <c:v>47.4</c:v>
                </c:pt>
                <c:pt idx="1415">
                  <c:v>47.5</c:v>
                </c:pt>
                <c:pt idx="1416">
                  <c:v>47.6</c:v>
                </c:pt>
                <c:pt idx="1417">
                  <c:v>47.7</c:v>
                </c:pt>
                <c:pt idx="1418">
                  <c:v>47.800000000000004</c:v>
                </c:pt>
                <c:pt idx="1419">
                  <c:v>47.9</c:v>
                </c:pt>
                <c:pt idx="1420">
                  <c:v>47.999999999999943</c:v>
                </c:pt>
                <c:pt idx="1421">
                  <c:v>48.099999999999945</c:v>
                </c:pt>
                <c:pt idx="1422">
                  <c:v>48.19999999999996</c:v>
                </c:pt>
                <c:pt idx="1423">
                  <c:v>48.299999999999969</c:v>
                </c:pt>
                <c:pt idx="1424">
                  <c:v>48.399999999999913</c:v>
                </c:pt>
                <c:pt idx="1425">
                  <c:v>48.499999999999943</c:v>
                </c:pt>
                <c:pt idx="1426">
                  <c:v>48.6</c:v>
                </c:pt>
                <c:pt idx="1427">
                  <c:v>48.70000000000001</c:v>
                </c:pt>
                <c:pt idx="1428">
                  <c:v>48.8</c:v>
                </c:pt>
                <c:pt idx="1429">
                  <c:v>48.900000000000006</c:v>
                </c:pt>
                <c:pt idx="1430">
                  <c:v>49</c:v>
                </c:pt>
                <c:pt idx="1431">
                  <c:v>49.099999999999945</c:v>
                </c:pt>
                <c:pt idx="1432">
                  <c:v>49.19999999999996</c:v>
                </c:pt>
                <c:pt idx="1433">
                  <c:v>49.299999999999969</c:v>
                </c:pt>
                <c:pt idx="1434">
                  <c:v>49.399999999999913</c:v>
                </c:pt>
                <c:pt idx="1435">
                  <c:v>49.499999999999943</c:v>
                </c:pt>
                <c:pt idx="1436">
                  <c:v>49.599999999999945</c:v>
                </c:pt>
                <c:pt idx="1437">
                  <c:v>49.7</c:v>
                </c:pt>
                <c:pt idx="1438">
                  <c:v>49.8</c:v>
                </c:pt>
                <c:pt idx="1439">
                  <c:v>49.9</c:v>
                </c:pt>
                <c:pt idx="1440">
                  <c:v>50</c:v>
                </c:pt>
                <c:pt idx="1441">
                  <c:v>50.1</c:v>
                </c:pt>
                <c:pt idx="1442">
                  <c:v>50.19999999999996</c:v>
                </c:pt>
                <c:pt idx="1443">
                  <c:v>50.299999999999976</c:v>
                </c:pt>
                <c:pt idx="1444">
                  <c:v>50.399999999999913</c:v>
                </c:pt>
                <c:pt idx="1445">
                  <c:v>50.499999999999943</c:v>
                </c:pt>
                <c:pt idx="1446">
                  <c:v>50.599999999999945</c:v>
                </c:pt>
                <c:pt idx="1447">
                  <c:v>50.69999999999996</c:v>
                </c:pt>
                <c:pt idx="1448">
                  <c:v>50.800000000000004</c:v>
                </c:pt>
                <c:pt idx="1449">
                  <c:v>50.9</c:v>
                </c:pt>
                <c:pt idx="1450">
                  <c:v>51</c:v>
                </c:pt>
                <c:pt idx="1451">
                  <c:v>51.1</c:v>
                </c:pt>
                <c:pt idx="1452">
                  <c:v>51.20000000000001</c:v>
                </c:pt>
                <c:pt idx="1453">
                  <c:v>51.299999999999969</c:v>
                </c:pt>
                <c:pt idx="1454">
                  <c:v>51.399999999999913</c:v>
                </c:pt>
                <c:pt idx="1455">
                  <c:v>51.499999999999943</c:v>
                </c:pt>
                <c:pt idx="1456">
                  <c:v>51.599999999999945</c:v>
                </c:pt>
                <c:pt idx="1457">
                  <c:v>51.69999999999996</c:v>
                </c:pt>
                <c:pt idx="1458">
                  <c:v>51.799999999999969</c:v>
                </c:pt>
                <c:pt idx="1459">
                  <c:v>51.9</c:v>
                </c:pt>
                <c:pt idx="1460">
                  <c:v>52</c:v>
                </c:pt>
                <c:pt idx="1461">
                  <c:v>52.1</c:v>
                </c:pt>
                <c:pt idx="1462">
                  <c:v>52.2</c:v>
                </c:pt>
                <c:pt idx="1463">
                  <c:v>52.3</c:v>
                </c:pt>
                <c:pt idx="1464">
                  <c:v>52.399999999999913</c:v>
                </c:pt>
                <c:pt idx="1465">
                  <c:v>52.499999999999943</c:v>
                </c:pt>
                <c:pt idx="1466">
                  <c:v>52.599999999999945</c:v>
                </c:pt>
                <c:pt idx="1467">
                  <c:v>52.69999999999996</c:v>
                </c:pt>
                <c:pt idx="1468">
                  <c:v>52.799999999999969</c:v>
                </c:pt>
                <c:pt idx="1469">
                  <c:v>52.899999999999913</c:v>
                </c:pt>
                <c:pt idx="1470">
                  <c:v>53</c:v>
                </c:pt>
                <c:pt idx="1471">
                  <c:v>53.1</c:v>
                </c:pt>
                <c:pt idx="1472">
                  <c:v>53.20000000000001</c:v>
                </c:pt>
                <c:pt idx="1473">
                  <c:v>53.300000000000004</c:v>
                </c:pt>
                <c:pt idx="1474">
                  <c:v>53.4</c:v>
                </c:pt>
                <c:pt idx="1475">
                  <c:v>53.499999999999943</c:v>
                </c:pt>
                <c:pt idx="1476">
                  <c:v>53.599999999999945</c:v>
                </c:pt>
                <c:pt idx="1477">
                  <c:v>53.69999999999996</c:v>
                </c:pt>
                <c:pt idx="1478">
                  <c:v>53.799999999999969</c:v>
                </c:pt>
                <c:pt idx="1479">
                  <c:v>53.899999999999913</c:v>
                </c:pt>
                <c:pt idx="1480">
                  <c:v>53.999999999999943</c:v>
                </c:pt>
                <c:pt idx="1481">
                  <c:v>54.1</c:v>
                </c:pt>
                <c:pt idx="1482">
                  <c:v>54.2</c:v>
                </c:pt>
                <c:pt idx="1483">
                  <c:v>54.3</c:v>
                </c:pt>
                <c:pt idx="1484">
                  <c:v>54.4</c:v>
                </c:pt>
                <c:pt idx="1485">
                  <c:v>54.5</c:v>
                </c:pt>
                <c:pt idx="1486">
                  <c:v>54.599999999999945</c:v>
                </c:pt>
                <c:pt idx="1487">
                  <c:v>54.69999999999996</c:v>
                </c:pt>
                <c:pt idx="1488">
                  <c:v>54.799999999999976</c:v>
                </c:pt>
                <c:pt idx="1489">
                  <c:v>54.899999999999913</c:v>
                </c:pt>
                <c:pt idx="1490">
                  <c:v>54.999999999999943</c:v>
                </c:pt>
                <c:pt idx="1491">
                  <c:v>55.099999999999945</c:v>
                </c:pt>
                <c:pt idx="1492">
                  <c:v>55.2</c:v>
                </c:pt>
                <c:pt idx="1493">
                  <c:v>55.300000000000004</c:v>
                </c:pt>
                <c:pt idx="1494">
                  <c:v>55.4</c:v>
                </c:pt>
                <c:pt idx="1495">
                  <c:v>55.5</c:v>
                </c:pt>
                <c:pt idx="1496">
                  <c:v>55.6</c:v>
                </c:pt>
                <c:pt idx="1497">
                  <c:v>55.70000000000001</c:v>
                </c:pt>
                <c:pt idx="1498">
                  <c:v>55.799999999999969</c:v>
                </c:pt>
                <c:pt idx="1499">
                  <c:v>55.899999999999913</c:v>
                </c:pt>
                <c:pt idx="1500">
                  <c:v>55.999999999999943</c:v>
                </c:pt>
                <c:pt idx="1501">
                  <c:v>56.099999999999945</c:v>
                </c:pt>
                <c:pt idx="1502">
                  <c:v>56.19999999999996</c:v>
                </c:pt>
                <c:pt idx="1503">
                  <c:v>56.299999999999969</c:v>
                </c:pt>
                <c:pt idx="1504">
                  <c:v>56.4</c:v>
                </c:pt>
                <c:pt idx="1505">
                  <c:v>56.5</c:v>
                </c:pt>
                <c:pt idx="1506">
                  <c:v>56.6</c:v>
                </c:pt>
                <c:pt idx="1507">
                  <c:v>56.7</c:v>
                </c:pt>
                <c:pt idx="1508">
                  <c:v>56.8</c:v>
                </c:pt>
                <c:pt idx="1509">
                  <c:v>56.899999999999913</c:v>
                </c:pt>
                <c:pt idx="1510">
                  <c:v>56.999999999999943</c:v>
                </c:pt>
                <c:pt idx="1511">
                  <c:v>57.099999999999945</c:v>
                </c:pt>
                <c:pt idx="1512">
                  <c:v>57.19999999999996</c:v>
                </c:pt>
                <c:pt idx="1513">
                  <c:v>57.299999999999976</c:v>
                </c:pt>
                <c:pt idx="1514">
                  <c:v>57.399999999999913</c:v>
                </c:pt>
                <c:pt idx="1515">
                  <c:v>57.5</c:v>
                </c:pt>
                <c:pt idx="1516">
                  <c:v>57.600000000000009</c:v>
                </c:pt>
                <c:pt idx="1517">
                  <c:v>57.7</c:v>
                </c:pt>
                <c:pt idx="1518">
                  <c:v>57.800000000000004</c:v>
                </c:pt>
                <c:pt idx="1519">
                  <c:v>57.9</c:v>
                </c:pt>
                <c:pt idx="1520">
                  <c:v>57.999999999999943</c:v>
                </c:pt>
                <c:pt idx="1521">
                  <c:v>58.099999999999945</c:v>
                </c:pt>
                <c:pt idx="1522">
                  <c:v>58.19999999999996</c:v>
                </c:pt>
                <c:pt idx="1523">
                  <c:v>58.299999999999969</c:v>
                </c:pt>
                <c:pt idx="1524">
                  <c:v>58.399999999999913</c:v>
                </c:pt>
                <c:pt idx="1525">
                  <c:v>58.499999999999943</c:v>
                </c:pt>
                <c:pt idx="1526">
                  <c:v>58.6</c:v>
                </c:pt>
                <c:pt idx="1527">
                  <c:v>58.70000000000001</c:v>
                </c:pt>
                <c:pt idx="1528">
                  <c:v>58.8</c:v>
                </c:pt>
                <c:pt idx="1529">
                  <c:v>58.9</c:v>
                </c:pt>
                <c:pt idx="1530">
                  <c:v>59</c:v>
                </c:pt>
                <c:pt idx="1531">
                  <c:v>59.099999999999945</c:v>
                </c:pt>
                <c:pt idx="1532">
                  <c:v>59.19999999999996</c:v>
                </c:pt>
                <c:pt idx="1533">
                  <c:v>59.299999999999976</c:v>
                </c:pt>
                <c:pt idx="1534">
                  <c:v>59.399999999999913</c:v>
                </c:pt>
                <c:pt idx="1535">
                  <c:v>59.499999999999943</c:v>
                </c:pt>
                <c:pt idx="1536">
                  <c:v>59.599999999999945</c:v>
                </c:pt>
                <c:pt idx="1537">
                  <c:v>59.7</c:v>
                </c:pt>
                <c:pt idx="1538">
                  <c:v>59.8</c:v>
                </c:pt>
                <c:pt idx="1539">
                  <c:v>59.9</c:v>
                </c:pt>
                <c:pt idx="1540">
                  <c:v>60</c:v>
                </c:pt>
                <c:pt idx="1541">
                  <c:v>60.100000000000009</c:v>
                </c:pt>
                <c:pt idx="1542">
                  <c:v>60.19999999999996</c:v>
                </c:pt>
                <c:pt idx="1543">
                  <c:v>60.299999999999969</c:v>
                </c:pt>
                <c:pt idx="1544">
                  <c:v>60.399999999999913</c:v>
                </c:pt>
                <c:pt idx="1545">
                  <c:v>60.499999999999943</c:v>
                </c:pt>
                <c:pt idx="1546">
                  <c:v>60.599999999999945</c:v>
                </c:pt>
                <c:pt idx="1547">
                  <c:v>60.69999999999996</c:v>
                </c:pt>
                <c:pt idx="1548">
                  <c:v>60.8</c:v>
                </c:pt>
                <c:pt idx="1549">
                  <c:v>60.900000000000006</c:v>
                </c:pt>
                <c:pt idx="1550">
                  <c:v>61</c:v>
                </c:pt>
                <c:pt idx="1551">
                  <c:v>61.100000000000009</c:v>
                </c:pt>
                <c:pt idx="1552">
                  <c:v>61.20000000000001</c:v>
                </c:pt>
                <c:pt idx="1553">
                  <c:v>61.299999999999976</c:v>
                </c:pt>
                <c:pt idx="1554">
                  <c:v>61.399999999999913</c:v>
                </c:pt>
                <c:pt idx="1555">
                  <c:v>61.499999999999936</c:v>
                </c:pt>
                <c:pt idx="1556">
                  <c:v>61.599999999999945</c:v>
                </c:pt>
                <c:pt idx="1557">
                  <c:v>61.69999999999996</c:v>
                </c:pt>
                <c:pt idx="1558">
                  <c:v>61.799999999999976</c:v>
                </c:pt>
                <c:pt idx="1559">
                  <c:v>61.9</c:v>
                </c:pt>
                <c:pt idx="1560">
                  <c:v>62</c:v>
                </c:pt>
                <c:pt idx="1561">
                  <c:v>62.100000000000009</c:v>
                </c:pt>
                <c:pt idx="1562">
                  <c:v>62.20000000000001</c:v>
                </c:pt>
                <c:pt idx="1563">
                  <c:v>62.3</c:v>
                </c:pt>
                <c:pt idx="1564">
                  <c:v>62.399999999999913</c:v>
                </c:pt>
                <c:pt idx="1565">
                  <c:v>62.49999999999995</c:v>
                </c:pt>
                <c:pt idx="1566">
                  <c:v>62.599999999999945</c:v>
                </c:pt>
                <c:pt idx="1567">
                  <c:v>62.69999999999996</c:v>
                </c:pt>
                <c:pt idx="1568">
                  <c:v>62.799999999999969</c:v>
                </c:pt>
                <c:pt idx="1569">
                  <c:v>62.899999999999913</c:v>
                </c:pt>
                <c:pt idx="1570">
                  <c:v>62.99999999999995</c:v>
                </c:pt>
                <c:pt idx="1571">
                  <c:v>63.1</c:v>
                </c:pt>
                <c:pt idx="1572">
                  <c:v>63.2</c:v>
                </c:pt>
                <c:pt idx="1573">
                  <c:v>63.3</c:v>
                </c:pt>
                <c:pt idx="1574">
                  <c:v>63.4</c:v>
                </c:pt>
                <c:pt idx="1575">
                  <c:v>63.499999999999943</c:v>
                </c:pt>
                <c:pt idx="1576">
                  <c:v>63.599999999999959</c:v>
                </c:pt>
                <c:pt idx="1577">
                  <c:v>63.69999999999996</c:v>
                </c:pt>
                <c:pt idx="1578">
                  <c:v>63.799999999999969</c:v>
                </c:pt>
                <c:pt idx="1579">
                  <c:v>63.899999999999913</c:v>
                </c:pt>
                <c:pt idx="1580">
                  <c:v>63.999999999999943</c:v>
                </c:pt>
                <c:pt idx="1581">
                  <c:v>64.099999999999923</c:v>
                </c:pt>
                <c:pt idx="1582">
                  <c:v>64.2</c:v>
                </c:pt>
                <c:pt idx="1583">
                  <c:v>64.300000000000011</c:v>
                </c:pt>
                <c:pt idx="1584">
                  <c:v>64.399999999999991</c:v>
                </c:pt>
                <c:pt idx="1585">
                  <c:v>64.5</c:v>
                </c:pt>
                <c:pt idx="1586">
                  <c:v>64.599999999999994</c:v>
                </c:pt>
                <c:pt idx="1587">
                  <c:v>64.699999999999903</c:v>
                </c:pt>
                <c:pt idx="1588">
                  <c:v>64.799999999999926</c:v>
                </c:pt>
                <c:pt idx="1589">
                  <c:v>64.899999999999892</c:v>
                </c:pt>
                <c:pt idx="1590">
                  <c:v>64.999999999999986</c:v>
                </c:pt>
                <c:pt idx="1591">
                  <c:v>65.099999999999895</c:v>
                </c:pt>
                <c:pt idx="1592">
                  <c:v>65.199999999999903</c:v>
                </c:pt>
                <c:pt idx="1593">
                  <c:v>65.3</c:v>
                </c:pt>
                <c:pt idx="1594">
                  <c:v>65.400000000000006</c:v>
                </c:pt>
                <c:pt idx="1595">
                  <c:v>65.5</c:v>
                </c:pt>
                <c:pt idx="1596">
                  <c:v>65.599999999999994</c:v>
                </c:pt>
                <c:pt idx="1597">
                  <c:v>65.7</c:v>
                </c:pt>
                <c:pt idx="1598">
                  <c:v>65.799999999999926</c:v>
                </c:pt>
                <c:pt idx="1599">
                  <c:v>65.899999999999892</c:v>
                </c:pt>
                <c:pt idx="1600">
                  <c:v>65.999999999999986</c:v>
                </c:pt>
                <c:pt idx="1601">
                  <c:v>66.099999999999895</c:v>
                </c:pt>
                <c:pt idx="1602">
                  <c:v>66.199999999999903</c:v>
                </c:pt>
                <c:pt idx="1603">
                  <c:v>66.299999999999926</c:v>
                </c:pt>
                <c:pt idx="1604">
                  <c:v>66.400000000000006</c:v>
                </c:pt>
                <c:pt idx="1605">
                  <c:v>66.5</c:v>
                </c:pt>
                <c:pt idx="1606">
                  <c:v>66.600000000000009</c:v>
                </c:pt>
                <c:pt idx="1607">
                  <c:v>66.7</c:v>
                </c:pt>
                <c:pt idx="1608">
                  <c:v>66.8</c:v>
                </c:pt>
                <c:pt idx="1609">
                  <c:v>66.899999999999906</c:v>
                </c:pt>
                <c:pt idx="1610">
                  <c:v>66.999999999999986</c:v>
                </c:pt>
                <c:pt idx="1611">
                  <c:v>67.099999999999895</c:v>
                </c:pt>
                <c:pt idx="1612">
                  <c:v>67.199999999999903</c:v>
                </c:pt>
                <c:pt idx="1613">
                  <c:v>67.299999999999926</c:v>
                </c:pt>
                <c:pt idx="1614">
                  <c:v>67.399999999999906</c:v>
                </c:pt>
                <c:pt idx="1615">
                  <c:v>67.5</c:v>
                </c:pt>
                <c:pt idx="1616">
                  <c:v>67.600000000000009</c:v>
                </c:pt>
                <c:pt idx="1617">
                  <c:v>67.7</c:v>
                </c:pt>
                <c:pt idx="1618">
                  <c:v>67.8</c:v>
                </c:pt>
                <c:pt idx="1619">
                  <c:v>67.899999999999991</c:v>
                </c:pt>
                <c:pt idx="1620">
                  <c:v>67.999999999999986</c:v>
                </c:pt>
                <c:pt idx="1621">
                  <c:v>68.099999999999895</c:v>
                </c:pt>
                <c:pt idx="1622">
                  <c:v>68.199999999999903</c:v>
                </c:pt>
                <c:pt idx="1623">
                  <c:v>68.299999999999926</c:v>
                </c:pt>
                <c:pt idx="1624">
                  <c:v>68.399999999999906</c:v>
                </c:pt>
                <c:pt idx="1625">
                  <c:v>68.499999999999986</c:v>
                </c:pt>
                <c:pt idx="1626">
                  <c:v>68.599999999999994</c:v>
                </c:pt>
                <c:pt idx="1627">
                  <c:v>68.7</c:v>
                </c:pt>
                <c:pt idx="1628">
                  <c:v>68.800000000000011</c:v>
                </c:pt>
                <c:pt idx="1629">
                  <c:v>68.899999999999991</c:v>
                </c:pt>
                <c:pt idx="1630">
                  <c:v>69</c:v>
                </c:pt>
                <c:pt idx="1631">
                  <c:v>69.099999999999923</c:v>
                </c:pt>
                <c:pt idx="1632">
                  <c:v>69.199999999999903</c:v>
                </c:pt>
                <c:pt idx="1633">
                  <c:v>69.299999999999926</c:v>
                </c:pt>
                <c:pt idx="1634">
                  <c:v>69.399999999999892</c:v>
                </c:pt>
                <c:pt idx="1635">
                  <c:v>69.499999999999986</c:v>
                </c:pt>
                <c:pt idx="1636">
                  <c:v>69.599999999999923</c:v>
                </c:pt>
                <c:pt idx="1637">
                  <c:v>69.7</c:v>
                </c:pt>
                <c:pt idx="1638">
                  <c:v>69.8</c:v>
                </c:pt>
                <c:pt idx="1639">
                  <c:v>69.900000000000006</c:v>
                </c:pt>
                <c:pt idx="1640">
                  <c:v>70</c:v>
                </c:pt>
                <c:pt idx="1641">
                  <c:v>70.099999999999994</c:v>
                </c:pt>
                <c:pt idx="1642">
                  <c:v>70.199999999999903</c:v>
                </c:pt>
                <c:pt idx="1643">
                  <c:v>70.299999999999926</c:v>
                </c:pt>
                <c:pt idx="1644">
                  <c:v>70.399999999999892</c:v>
                </c:pt>
                <c:pt idx="1645">
                  <c:v>70.499999999999986</c:v>
                </c:pt>
                <c:pt idx="1646">
                  <c:v>70.599999999999895</c:v>
                </c:pt>
                <c:pt idx="1647">
                  <c:v>70.699999999999903</c:v>
                </c:pt>
                <c:pt idx="1648">
                  <c:v>70.799999999999926</c:v>
                </c:pt>
                <c:pt idx="1649">
                  <c:v>70.900000000000006</c:v>
                </c:pt>
                <c:pt idx="1650">
                  <c:v>71</c:v>
                </c:pt>
                <c:pt idx="1651">
                  <c:v>71.099999999999994</c:v>
                </c:pt>
                <c:pt idx="1652">
                  <c:v>71.2</c:v>
                </c:pt>
                <c:pt idx="1653">
                  <c:v>71.299999999999926</c:v>
                </c:pt>
                <c:pt idx="1654">
                  <c:v>71.399999999999906</c:v>
                </c:pt>
                <c:pt idx="1655">
                  <c:v>71.499999999999986</c:v>
                </c:pt>
                <c:pt idx="1656">
                  <c:v>71.599999999999895</c:v>
                </c:pt>
                <c:pt idx="1657">
                  <c:v>71.699999999999903</c:v>
                </c:pt>
                <c:pt idx="1658">
                  <c:v>71.799999999999926</c:v>
                </c:pt>
                <c:pt idx="1659">
                  <c:v>71.899999999999906</c:v>
                </c:pt>
                <c:pt idx="1660">
                  <c:v>72</c:v>
                </c:pt>
                <c:pt idx="1661">
                  <c:v>72.100000000000009</c:v>
                </c:pt>
                <c:pt idx="1662">
                  <c:v>72.2</c:v>
                </c:pt>
                <c:pt idx="1663">
                  <c:v>72.3</c:v>
                </c:pt>
                <c:pt idx="1664">
                  <c:v>72.399999999999906</c:v>
                </c:pt>
                <c:pt idx="1665">
                  <c:v>72.499999999999986</c:v>
                </c:pt>
                <c:pt idx="1666">
                  <c:v>72.599999999999895</c:v>
                </c:pt>
                <c:pt idx="1667">
                  <c:v>72.699999999999903</c:v>
                </c:pt>
                <c:pt idx="1668">
                  <c:v>72.799999999999926</c:v>
                </c:pt>
                <c:pt idx="1669">
                  <c:v>72.899999999999906</c:v>
                </c:pt>
                <c:pt idx="1670">
                  <c:v>72.999999999999986</c:v>
                </c:pt>
                <c:pt idx="1671">
                  <c:v>73.100000000000009</c:v>
                </c:pt>
                <c:pt idx="1672">
                  <c:v>73.2</c:v>
                </c:pt>
                <c:pt idx="1673">
                  <c:v>73.300000000000011</c:v>
                </c:pt>
                <c:pt idx="1674">
                  <c:v>73.399999999999991</c:v>
                </c:pt>
                <c:pt idx="1675">
                  <c:v>73.5</c:v>
                </c:pt>
                <c:pt idx="1676">
                  <c:v>73.599999999999923</c:v>
                </c:pt>
                <c:pt idx="1677">
                  <c:v>73.699999999999903</c:v>
                </c:pt>
                <c:pt idx="1678">
                  <c:v>73.799999999999926</c:v>
                </c:pt>
                <c:pt idx="1679">
                  <c:v>73.899999999999892</c:v>
                </c:pt>
                <c:pt idx="1680">
                  <c:v>73.999999999999986</c:v>
                </c:pt>
                <c:pt idx="1681">
                  <c:v>74.099999999999923</c:v>
                </c:pt>
                <c:pt idx="1682">
                  <c:v>74.2</c:v>
                </c:pt>
                <c:pt idx="1683">
                  <c:v>74.3</c:v>
                </c:pt>
                <c:pt idx="1684">
                  <c:v>74.400000000000006</c:v>
                </c:pt>
                <c:pt idx="1685">
                  <c:v>74.5</c:v>
                </c:pt>
                <c:pt idx="1686">
                  <c:v>74.599999999999994</c:v>
                </c:pt>
                <c:pt idx="1687">
                  <c:v>74.699999999999903</c:v>
                </c:pt>
                <c:pt idx="1688">
                  <c:v>74.799999999999926</c:v>
                </c:pt>
                <c:pt idx="1689">
                  <c:v>74.899999999999892</c:v>
                </c:pt>
                <c:pt idx="1690">
                  <c:v>74.999999999999986</c:v>
                </c:pt>
                <c:pt idx="1691">
                  <c:v>75.099999999999895</c:v>
                </c:pt>
                <c:pt idx="1692">
                  <c:v>75.199999999999903</c:v>
                </c:pt>
                <c:pt idx="1693">
                  <c:v>75.3</c:v>
                </c:pt>
                <c:pt idx="1694">
                  <c:v>75.400000000000006</c:v>
                </c:pt>
                <c:pt idx="1695">
                  <c:v>75.5</c:v>
                </c:pt>
                <c:pt idx="1696">
                  <c:v>75.599999999999994</c:v>
                </c:pt>
                <c:pt idx="1697">
                  <c:v>75.7</c:v>
                </c:pt>
                <c:pt idx="1698">
                  <c:v>75.799999999999926</c:v>
                </c:pt>
                <c:pt idx="1699">
                  <c:v>75.899999999999892</c:v>
                </c:pt>
                <c:pt idx="1700">
                  <c:v>75.999999999999986</c:v>
                </c:pt>
                <c:pt idx="1701">
                  <c:v>76.099999999999895</c:v>
                </c:pt>
                <c:pt idx="1702">
                  <c:v>76.199999999999903</c:v>
                </c:pt>
                <c:pt idx="1703">
                  <c:v>76.299999999999926</c:v>
                </c:pt>
                <c:pt idx="1704">
                  <c:v>76.400000000000006</c:v>
                </c:pt>
                <c:pt idx="1705">
                  <c:v>76.5</c:v>
                </c:pt>
                <c:pt idx="1706">
                  <c:v>76.600000000000009</c:v>
                </c:pt>
                <c:pt idx="1707">
                  <c:v>76.7</c:v>
                </c:pt>
                <c:pt idx="1708">
                  <c:v>76.8</c:v>
                </c:pt>
                <c:pt idx="1709">
                  <c:v>76.899999999999906</c:v>
                </c:pt>
                <c:pt idx="1710">
                  <c:v>76.999999999999986</c:v>
                </c:pt>
                <c:pt idx="1711">
                  <c:v>77.099999999999895</c:v>
                </c:pt>
                <c:pt idx="1712">
                  <c:v>77.199999999999903</c:v>
                </c:pt>
                <c:pt idx="1713">
                  <c:v>77.299999999999926</c:v>
                </c:pt>
                <c:pt idx="1714">
                  <c:v>77.399999999999906</c:v>
                </c:pt>
                <c:pt idx="1715">
                  <c:v>77.499999999999986</c:v>
                </c:pt>
                <c:pt idx="1716">
                  <c:v>77.600000000000009</c:v>
                </c:pt>
                <c:pt idx="1717">
                  <c:v>77.7</c:v>
                </c:pt>
                <c:pt idx="1718">
                  <c:v>77.8</c:v>
                </c:pt>
                <c:pt idx="1719">
                  <c:v>77.899999999999991</c:v>
                </c:pt>
                <c:pt idx="1720">
                  <c:v>77.999999999999986</c:v>
                </c:pt>
                <c:pt idx="1721">
                  <c:v>78.099999999999923</c:v>
                </c:pt>
                <c:pt idx="1722">
                  <c:v>78.199999999999903</c:v>
                </c:pt>
                <c:pt idx="1723">
                  <c:v>78.299999999999926</c:v>
                </c:pt>
                <c:pt idx="1724">
                  <c:v>78.399999999999906</c:v>
                </c:pt>
                <c:pt idx="1725">
                  <c:v>78.499999999999986</c:v>
                </c:pt>
                <c:pt idx="1726">
                  <c:v>78.599999999999923</c:v>
                </c:pt>
                <c:pt idx="1727">
                  <c:v>78.7</c:v>
                </c:pt>
                <c:pt idx="1728">
                  <c:v>78.800000000000011</c:v>
                </c:pt>
                <c:pt idx="1729">
                  <c:v>78.899999999999991</c:v>
                </c:pt>
                <c:pt idx="1730">
                  <c:v>79</c:v>
                </c:pt>
                <c:pt idx="1731">
                  <c:v>79.099999999999923</c:v>
                </c:pt>
                <c:pt idx="1732">
                  <c:v>79.199999999999903</c:v>
                </c:pt>
                <c:pt idx="1733">
                  <c:v>79.299999999999926</c:v>
                </c:pt>
                <c:pt idx="1734">
                  <c:v>79.399999999999892</c:v>
                </c:pt>
                <c:pt idx="1735">
                  <c:v>79.499999999999986</c:v>
                </c:pt>
                <c:pt idx="1736">
                  <c:v>79.599999999999923</c:v>
                </c:pt>
                <c:pt idx="1737">
                  <c:v>79.699999999999903</c:v>
                </c:pt>
                <c:pt idx="1738">
                  <c:v>79.8</c:v>
                </c:pt>
                <c:pt idx="1739">
                  <c:v>79.900000000000006</c:v>
                </c:pt>
                <c:pt idx="1740">
                  <c:v>80</c:v>
                </c:pt>
                <c:pt idx="1741">
                  <c:v>80.099999999999994</c:v>
                </c:pt>
                <c:pt idx="1742">
                  <c:v>80.199999999999903</c:v>
                </c:pt>
                <c:pt idx="1743">
                  <c:v>80.299999999999926</c:v>
                </c:pt>
                <c:pt idx="1744">
                  <c:v>80.399999999999892</c:v>
                </c:pt>
                <c:pt idx="1745">
                  <c:v>80.499999999999986</c:v>
                </c:pt>
                <c:pt idx="1746">
                  <c:v>80.599999999999895</c:v>
                </c:pt>
                <c:pt idx="1747">
                  <c:v>80.699999999999903</c:v>
                </c:pt>
                <c:pt idx="1748">
                  <c:v>80.799999999999926</c:v>
                </c:pt>
                <c:pt idx="1749">
                  <c:v>80.900000000000006</c:v>
                </c:pt>
                <c:pt idx="1750">
                  <c:v>81</c:v>
                </c:pt>
                <c:pt idx="1751">
                  <c:v>81.100000000000009</c:v>
                </c:pt>
                <c:pt idx="1752">
                  <c:v>81.2</c:v>
                </c:pt>
                <c:pt idx="1753">
                  <c:v>81.3</c:v>
                </c:pt>
                <c:pt idx="1754">
                  <c:v>81.399999999999906</c:v>
                </c:pt>
                <c:pt idx="1755">
                  <c:v>81.499999999999986</c:v>
                </c:pt>
                <c:pt idx="1756">
                  <c:v>81.599999999999895</c:v>
                </c:pt>
                <c:pt idx="1757">
                  <c:v>81.699999999999903</c:v>
                </c:pt>
                <c:pt idx="1758">
                  <c:v>81.799999999999926</c:v>
                </c:pt>
                <c:pt idx="1759">
                  <c:v>81.899999999999906</c:v>
                </c:pt>
                <c:pt idx="1760">
                  <c:v>82</c:v>
                </c:pt>
                <c:pt idx="1761">
                  <c:v>82.100000000000009</c:v>
                </c:pt>
                <c:pt idx="1762">
                  <c:v>82.2</c:v>
                </c:pt>
                <c:pt idx="1763">
                  <c:v>82.3</c:v>
                </c:pt>
                <c:pt idx="1764">
                  <c:v>82.399999999999991</c:v>
                </c:pt>
                <c:pt idx="1765">
                  <c:v>82.499999999999986</c:v>
                </c:pt>
                <c:pt idx="1766">
                  <c:v>82.599999999999895</c:v>
                </c:pt>
                <c:pt idx="1767">
                  <c:v>82.699999999999903</c:v>
                </c:pt>
                <c:pt idx="1768">
                  <c:v>82.799999999999926</c:v>
                </c:pt>
                <c:pt idx="1769">
                  <c:v>82.899999999999906</c:v>
                </c:pt>
                <c:pt idx="1770">
                  <c:v>82.999999999999986</c:v>
                </c:pt>
                <c:pt idx="1771">
                  <c:v>83.1</c:v>
                </c:pt>
                <c:pt idx="1772">
                  <c:v>83.2</c:v>
                </c:pt>
                <c:pt idx="1773">
                  <c:v>83.300000000000011</c:v>
                </c:pt>
                <c:pt idx="1774">
                  <c:v>83.399999999999991</c:v>
                </c:pt>
                <c:pt idx="1775">
                  <c:v>83.5</c:v>
                </c:pt>
                <c:pt idx="1776">
                  <c:v>83.599999999999923</c:v>
                </c:pt>
                <c:pt idx="1777">
                  <c:v>83.699999999999903</c:v>
                </c:pt>
                <c:pt idx="1778">
                  <c:v>83.799999999999926</c:v>
                </c:pt>
                <c:pt idx="1779">
                  <c:v>83.899999999999892</c:v>
                </c:pt>
                <c:pt idx="1780">
                  <c:v>83.999999999999986</c:v>
                </c:pt>
                <c:pt idx="1781">
                  <c:v>84.099999999999923</c:v>
                </c:pt>
                <c:pt idx="1782">
                  <c:v>84.2</c:v>
                </c:pt>
                <c:pt idx="1783">
                  <c:v>84.3</c:v>
                </c:pt>
                <c:pt idx="1784">
                  <c:v>84.4</c:v>
                </c:pt>
                <c:pt idx="1785">
                  <c:v>84.5</c:v>
                </c:pt>
                <c:pt idx="1786">
                  <c:v>84.6</c:v>
                </c:pt>
                <c:pt idx="1787">
                  <c:v>84.699999999999903</c:v>
                </c:pt>
                <c:pt idx="1788">
                  <c:v>84.799999999999926</c:v>
                </c:pt>
                <c:pt idx="1789">
                  <c:v>84.899999999999892</c:v>
                </c:pt>
                <c:pt idx="1790">
                  <c:v>84.999999999999986</c:v>
                </c:pt>
                <c:pt idx="1791">
                  <c:v>85.099999999999895</c:v>
                </c:pt>
                <c:pt idx="1792">
                  <c:v>85.199999999999903</c:v>
                </c:pt>
                <c:pt idx="1793">
                  <c:v>85.299999999999926</c:v>
                </c:pt>
                <c:pt idx="1794">
                  <c:v>85.4</c:v>
                </c:pt>
                <c:pt idx="1795">
                  <c:v>85.5</c:v>
                </c:pt>
                <c:pt idx="1796">
                  <c:v>85.6</c:v>
                </c:pt>
                <c:pt idx="1797">
                  <c:v>85.7</c:v>
                </c:pt>
                <c:pt idx="1798">
                  <c:v>85.799999999999926</c:v>
                </c:pt>
                <c:pt idx="1799">
                  <c:v>85.899999999999906</c:v>
                </c:pt>
                <c:pt idx="1800">
                  <c:v>85.999999999999986</c:v>
                </c:pt>
                <c:pt idx="1801">
                  <c:v>86.099999999999895</c:v>
                </c:pt>
                <c:pt idx="1802">
                  <c:v>86.199999999999903</c:v>
                </c:pt>
                <c:pt idx="1803">
                  <c:v>86.299999999999926</c:v>
                </c:pt>
                <c:pt idx="1804">
                  <c:v>86.399999999999906</c:v>
                </c:pt>
                <c:pt idx="1805">
                  <c:v>86.5</c:v>
                </c:pt>
                <c:pt idx="1806">
                  <c:v>86.600000000000009</c:v>
                </c:pt>
                <c:pt idx="1807">
                  <c:v>86.7</c:v>
                </c:pt>
                <c:pt idx="1808">
                  <c:v>86.8</c:v>
                </c:pt>
                <c:pt idx="1809">
                  <c:v>86.899999999999906</c:v>
                </c:pt>
                <c:pt idx="1810">
                  <c:v>86.999999999999986</c:v>
                </c:pt>
                <c:pt idx="1811">
                  <c:v>87.099999999999895</c:v>
                </c:pt>
                <c:pt idx="1812">
                  <c:v>87.199999999999903</c:v>
                </c:pt>
                <c:pt idx="1813">
                  <c:v>87.299999999999926</c:v>
                </c:pt>
                <c:pt idx="1814">
                  <c:v>87.399999999999906</c:v>
                </c:pt>
                <c:pt idx="1815">
                  <c:v>87.499999999999986</c:v>
                </c:pt>
                <c:pt idx="1816">
                  <c:v>87.600000000000009</c:v>
                </c:pt>
                <c:pt idx="1817">
                  <c:v>87.7</c:v>
                </c:pt>
                <c:pt idx="1818">
                  <c:v>87.800000000000011</c:v>
                </c:pt>
                <c:pt idx="1819">
                  <c:v>87.899999999999991</c:v>
                </c:pt>
                <c:pt idx="1820">
                  <c:v>87.999999999999986</c:v>
                </c:pt>
                <c:pt idx="1821">
                  <c:v>88.099999999999923</c:v>
                </c:pt>
                <c:pt idx="1822">
                  <c:v>88.199999999999903</c:v>
                </c:pt>
                <c:pt idx="1823">
                  <c:v>88.299999999999926</c:v>
                </c:pt>
                <c:pt idx="1824">
                  <c:v>88.399999999999892</c:v>
                </c:pt>
                <c:pt idx="1825">
                  <c:v>88.499999999999986</c:v>
                </c:pt>
                <c:pt idx="1826">
                  <c:v>88.599999999999923</c:v>
                </c:pt>
                <c:pt idx="1827">
                  <c:v>88.7</c:v>
                </c:pt>
                <c:pt idx="1828">
                  <c:v>88.8</c:v>
                </c:pt>
                <c:pt idx="1829">
                  <c:v>88.9</c:v>
                </c:pt>
                <c:pt idx="1830">
                  <c:v>89</c:v>
                </c:pt>
                <c:pt idx="1831">
                  <c:v>89.099999999999923</c:v>
                </c:pt>
                <c:pt idx="1832">
                  <c:v>89.199999999999903</c:v>
                </c:pt>
                <c:pt idx="1833">
                  <c:v>89.299999999999926</c:v>
                </c:pt>
                <c:pt idx="1834">
                  <c:v>89.399999999999892</c:v>
                </c:pt>
                <c:pt idx="1835">
                  <c:v>89.499999999999986</c:v>
                </c:pt>
                <c:pt idx="1836">
                  <c:v>89.599999999999895</c:v>
                </c:pt>
                <c:pt idx="1837">
                  <c:v>89.699999999999903</c:v>
                </c:pt>
                <c:pt idx="1838">
                  <c:v>89.8</c:v>
                </c:pt>
                <c:pt idx="1839">
                  <c:v>89.9</c:v>
                </c:pt>
                <c:pt idx="1840">
                  <c:v>90</c:v>
                </c:pt>
                <c:pt idx="1841">
                  <c:v>90.1</c:v>
                </c:pt>
                <c:pt idx="1842">
                  <c:v>90.2</c:v>
                </c:pt>
                <c:pt idx="1843">
                  <c:v>90.299999999999926</c:v>
                </c:pt>
                <c:pt idx="1844">
                  <c:v>90.399999999999892</c:v>
                </c:pt>
                <c:pt idx="1845">
                  <c:v>90.499999999999986</c:v>
                </c:pt>
                <c:pt idx="1846">
                  <c:v>90.599999999999895</c:v>
                </c:pt>
                <c:pt idx="1847">
                  <c:v>90.699999999999903</c:v>
                </c:pt>
                <c:pt idx="1848">
                  <c:v>90.799999999999926</c:v>
                </c:pt>
                <c:pt idx="1849">
                  <c:v>90.9</c:v>
                </c:pt>
                <c:pt idx="1850">
                  <c:v>91</c:v>
                </c:pt>
                <c:pt idx="1851">
                  <c:v>91.100000000000009</c:v>
                </c:pt>
                <c:pt idx="1852">
                  <c:v>91.2</c:v>
                </c:pt>
                <c:pt idx="1853">
                  <c:v>91.3</c:v>
                </c:pt>
                <c:pt idx="1854">
                  <c:v>91.399999999999906</c:v>
                </c:pt>
                <c:pt idx="1855">
                  <c:v>91.499999999999986</c:v>
                </c:pt>
                <c:pt idx="1856">
                  <c:v>91.599999999999895</c:v>
                </c:pt>
                <c:pt idx="1857">
                  <c:v>91.699999999999903</c:v>
                </c:pt>
                <c:pt idx="1858">
                  <c:v>91.799999999999926</c:v>
                </c:pt>
                <c:pt idx="1859">
                  <c:v>91.899999999999906</c:v>
                </c:pt>
                <c:pt idx="1860">
                  <c:v>92</c:v>
                </c:pt>
                <c:pt idx="1861">
                  <c:v>92.100000000000009</c:v>
                </c:pt>
                <c:pt idx="1862">
                  <c:v>92.2</c:v>
                </c:pt>
                <c:pt idx="1863">
                  <c:v>92.3</c:v>
                </c:pt>
                <c:pt idx="1864">
                  <c:v>92.399999999999991</c:v>
                </c:pt>
                <c:pt idx="1865">
                  <c:v>92.499999999999986</c:v>
                </c:pt>
                <c:pt idx="1866">
                  <c:v>92.599999999999923</c:v>
                </c:pt>
                <c:pt idx="1867">
                  <c:v>92.699999999999903</c:v>
                </c:pt>
                <c:pt idx="1868">
                  <c:v>92.799999999999926</c:v>
                </c:pt>
                <c:pt idx="1869">
                  <c:v>92.899999999999906</c:v>
                </c:pt>
                <c:pt idx="1870">
                  <c:v>92.999999999999986</c:v>
                </c:pt>
                <c:pt idx="1871">
                  <c:v>93.099999999999923</c:v>
                </c:pt>
                <c:pt idx="1872">
                  <c:v>93.2</c:v>
                </c:pt>
                <c:pt idx="1873">
                  <c:v>93.300000000000011</c:v>
                </c:pt>
                <c:pt idx="1874">
                  <c:v>93.399999999999991</c:v>
                </c:pt>
                <c:pt idx="1875">
                  <c:v>93.5</c:v>
                </c:pt>
                <c:pt idx="1876">
                  <c:v>93.599999999999923</c:v>
                </c:pt>
                <c:pt idx="1877">
                  <c:v>93.699999999999903</c:v>
                </c:pt>
                <c:pt idx="1878">
                  <c:v>93.799999999999926</c:v>
                </c:pt>
                <c:pt idx="1879">
                  <c:v>93.899999999999892</c:v>
                </c:pt>
                <c:pt idx="1880">
                  <c:v>93.999999999999986</c:v>
                </c:pt>
                <c:pt idx="1881">
                  <c:v>94.099999999999923</c:v>
                </c:pt>
                <c:pt idx="1882">
                  <c:v>94.199999999999903</c:v>
                </c:pt>
                <c:pt idx="1883">
                  <c:v>94.3</c:v>
                </c:pt>
                <c:pt idx="1884">
                  <c:v>94.4</c:v>
                </c:pt>
                <c:pt idx="1885">
                  <c:v>94.5</c:v>
                </c:pt>
                <c:pt idx="1886">
                  <c:v>94.6</c:v>
                </c:pt>
                <c:pt idx="1887">
                  <c:v>94.699999999999903</c:v>
                </c:pt>
                <c:pt idx="1888">
                  <c:v>94.799999999999926</c:v>
                </c:pt>
                <c:pt idx="1889">
                  <c:v>94.899999999999892</c:v>
                </c:pt>
                <c:pt idx="1890">
                  <c:v>94.999999999999986</c:v>
                </c:pt>
                <c:pt idx="1891">
                  <c:v>95.099999999999895</c:v>
                </c:pt>
                <c:pt idx="1892">
                  <c:v>95.199999999999903</c:v>
                </c:pt>
                <c:pt idx="1893">
                  <c:v>95.299999999999926</c:v>
                </c:pt>
                <c:pt idx="1894">
                  <c:v>95.4</c:v>
                </c:pt>
                <c:pt idx="1895">
                  <c:v>95.5</c:v>
                </c:pt>
                <c:pt idx="1896">
                  <c:v>95.600000000000009</c:v>
                </c:pt>
                <c:pt idx="1897">
                  <c:v>95.7</c:v>
                </c:pt>
                <c:pt idx="1898">
                  <c:v>95.799999999999926</c:v>
                </c:pt>
                <c:pt idx="1899">
                  <c:v>95.899999999999906</c:v>
                </c:pt>
                <c:pt idx="1900">
                  <c:v>95.999999999999986</c:v>
                </c:pt>
                <c:pt idx="1901">
                  <c:v>96.099999999999895</c:v>
                </c:pt>
                <c:pt idx="1902">
                  <c:v>96.199999999999903</c:v>
                </c:pt>
                <c:pt idx="1903">
                  <c:v>96.299999999999926</c:v>
                </c:pt>
                <c:pt idx="1904">
                  <c:v>96.399999999999906</c:v>
                </c:pt>
                <c:pt idx="1905">
                  <c:v>96.5</c:v>
                </c:pt>
                <c:pt idx="1906">
                  <c:v>96.600000000000009</c:v>
                </c:pt>
                <c:pt idx="1907">
                  <c:v>96.7</c:v>
                </c:pt>
                <c:pt idx="1908">
                  <c:v>96.8</c:v>
                </c:pt>
                <c:pt idx="1909">
                  <c:v>96.899999999999906</c:v>
                </c:pt>
                <c:pt idx="1910">
                  <c:v>96.999999999999986</c:v>
                </c:pt>
                <c:pt idx="1911">
                  <c:v>97.099999999999895</c:v>
                </c:pt>
                <c:pt idx="1912">
                  <c:v>97.199999999999903</c:v>
                </c:pt>
                <c:pt idx="1913">
                  <c:v>97.299999999999926</c:v>
                </c:pt>
                <c:pt idx="1914">
                  <c:v>97.399999999999906</c:v>
                </c:pt>
                <c:pt idx="1915">
                  <c:v>97.499999999999986</c:v>
                </c:pt>
                <c:pt idx="1916">
                  <c:v>97.6</c:v>
                </c:pt>
                <c:pt idx="1917">
                  <c:v>97.7</c:v>
                </c:pt>
                <c:pt idx="1918">
                  <c:v>97.800000000000011</c:v>
                </c:pt>
                <c:pt idx="1919">
                  <c:v>97.899999999999991</c:v>
                </c:pt>
                <c:pt idx="1920">
                  <c:v>98</c:v>
                </c:pt>
                <c:pt idx="1921">
                  <c:v>98.099999999999923</c:v>
                </c:pt>
                <c:pt idx="1922">
                  <c:v>98.199999999999903</c:v>
                </c:pt>
                <c:pt idx="1923">
                  <c:v>98.299999999999926</c:v>
                </c:pt>
                <c:pt idx="1924">
                  <c:v>98.399999999999892</c:v>
                </c:pt>
                <c:pt idx="1925">
                  <c:v>98.499999999999986</c:v>
                </c:pt>
                <c:pt idx="1926">
                  <c:v>98.599999999999923</c:v>
                </c:pt>
                <c:pt idx="1927">
                  <c:v>98.7</c:v>
                </c:pt>
                <c:pt idx="1928">
                  <c:v>98.8</c:v>
                </c:pt>
                <c:pt idx="1929">
                  <c:v>98.9</c:v>
                </c:pt>
                <c:pt idx="1930">
                  <c:v>99</c:v>
                </c:pt>
                <c:pt idx="1931">
                  <c:v>99.1</c:v>
                </c:pt>
                <c:pt idx="1932">
                  <c:v>99.199999999999903</c:v>
                </c:pt>
                <c:pt idx="1933">
                  <c:v>99.299999999999926</c:v>
                </c:pt>
                <c:pt idx="1934">
                  <c:v>99.399999999999892</c:v>
                </c:pt>
                <c:pt idx="1935">
                  <c:v>99.499999999999986</c:v>
                </c:pt>
                <c:pt idx="1936">
                  <c:v>99.599999999999895</c:v>
                </c:pt>
                <c:pt idx="1937">
                  <c:v>99.699999999999903</c:v>
                </c:pt>
                <c:pt idx="1938">
                  <c:v>99.799999999999926</c:v>
                </c:pt>
                <c:pt idx="1939">
                  <c:v>99.9</c:v>
                </c:pt>
                <c:pt idx="1940">
                  <c:v>100</c:v>
                </c:pt>
                <c:pt idx="1941">
                  <c:v>100.1</c:v>
                </c:pt>
                <c:pt idx="1942">
                  <c:v>100.2</c:v>
                </c:pt>
                <c:pt idx="1943">
                  <c:v>100.2999999999991</c:v>
                </c:pt>
                <c:pt idx="1944">
                  <c:v>100.39999999999908</c:v>
                </c:pt>
                <c:pt idx="1945">
                  <c:v>100.49999999999913</c:v>
                </c:pt>
                <c:pt idx="1946">
                  <c:v>100.59999999999908</c:v>
                </c:pt>
                <c:pt idx="1947">
                  <c:v>100.69999999999902</c:v>
                </c:pt>
                <c:pt idx="1948">
                  <c:v>100.79999999999909</c:v>
                </c:pt>
                <c:pt idx="1949">
                  <c:v>100.89999999999908</c:v>
                </c:pt>
                <c:pt idx="1950">
                  <c:v>101</c:v>
                </c:pt>
                <c:pt idx="1951">
                  <c:v>101.10000000000001</c:v>
                </c:pt>
                <c:pt idx="1952">
                  <c:v>101.19999999999999</c:v>
                </c:pt>
                <c:pt idx="1953">
                  <c:v>101.3</c:v>
                </c:pt>
                <c:pt idx="1954">
                  <c:v>101.39999999999908</c:v>
                </c:pt>
                <c:pt idx="1955">
                  <c:v>101.49999999999912</c:v>
                </c:pt>
                <c:pt idx="1956">
                  <c:v>101.59999999999908</c:v>
                </c:pt>
                <c:pt idx="1957">
                  <c:v>101.69999999999902</c:v>
                </c:pt>
                <c:pt idx="1958">
                  <c:v>101.7999999999991</c:v>
                </c:pt>
                <c:pt idx="1959">
                  <c:v>101.89999999999908</c:v>
                </c:pt>
                <c:pt idx="1960">
                  <c:v>101.99999999999912</c:v>
                </c:pt>
                <c:pt idx="1961">
                  <c:v>102.10000000000001</c:v>
                </c:pt>
                <c:pt idx="1962">
                  <c:v>102.2</c:v>
                </c:pt>
                <c:pt idx="1963">
                  <c:v>102.30000000000001</c:v>
                </c:pt>
                <c:pt idx="1964">
                  <c:v>102.39999999999999</c:v>
                </c:pt>
                <c:pt idx="1965">
                  <c:v>102.49999999999912</c:v>
                </c:pt>
                <c:pt idx="1966">
                  <c:v>102.59999999999908</c:v>
                </c:pt>
                <c:pt idx="1967">
                  <c:v>102.69999999999899</c:v>
                </c:pt>
                <c:pt idx="1968">
                  <c:v>102.7999999999991</c:v>
                </c:pt>
                <c:pt idx="1969">
                  <c:v>102.8999999999991</c:v>
                </c:pt>
                <c:pt idx="1970">
                  <c:v>102.99999999999912</c:v>
                </c:pt>
                <c:pt idx="1971">
                  <c:v>103.09999999999908</c:v>
                </c:pt>
                <c:pt idx="1972">
                  <c:v>103.2</c:v>
                </c:pt>
                <c:pt idx="1973">
                  <c:v>103.3</c:v>
                </c:pt>
                <c:pt idx="1974">
                  <c:v>103.4</c:v>
                </c:pt>
                <c:pt idx="1975">
                  <c:v>103.5</c:v>
                </c:pt>
                <c:pt idx="1976">
                  <c:v>103.59999999999908</c:v>
                </c:pt>
                <c:pt idx="1977">
                  <c:v>103.69999999999899</c:v>
                </c:pt>
                <c:pt idx="1978">
                  <c:v>103.7999999999991</c:v>
                </c:pt>
                <c:pt idx="1979">
                  <c:v>103.89999999999908</c:v>
                </c:pt>
                <c:pt idx="1980">
                  <c:v>103.99999999999913</c:v>
                </c:pt>
                <c:pt idx="1981">
                  <c:v>104.0999999999991</c:v>
                </c:pt>
                <c:pt idx="1982">
                  <c:v>104.19999999999899</c:v>
                </c:pt>
                <c:pt idx="1983">
                  <c:v>104.3</c:v>
                </c:pt>
                <c:pt idx="1984">
                  <c:v>104.4</c:v>
                </c:pt>
                <c:pt idx="1985">
                  <c:v>104.5</c:v>
                </c:pt>
                <c:pt idx="1986">
                  <c:v>104.6</c:v>
                </c:pt>
                <c:pt idx="1987">
                  <c:v>104.69999999999899</c:v>
                </c:pt>
                <c:pt idx="1988">
                  <c:v>104.7999999999991</c:v>
                </c:pt>
                <c:pt idx="1989">
                  <c:v>104.89999999999908</c:v>
                </c:pt>
                <c:pt idx="1990">
                  <c:v>104.99999999999913</c:v>
                </c:pt>
                <c:pt idx="1991">
                  <c:v>105.09999999999908</c:v>
                </c:pt>
                <c:pt idx="1992">
                  <c:v>105.19999999999902</c:v>
                </c:pt>
                <c:pt idx="1993">
                  <c:v>105.29999999999909</c:v>
                </c:pt>
                <c:pt idx="1994">
                  <c:v>105.4</c:v>
                </c:pt>
                <c:pt idx="1995">
                  <c:v>105.5</c:v>
                </c:pt>
                <c:pt idx="1996">
                  <c:v>105.60000000000001</c:v>
                </c:pt>
                <c:pt idx="1997">
                  <c:v>105.69999999999999</c:v>
                </c:pt>
                <c:pt idx="1998">
                  <c:v>105.79999999999909</c:v>
                </c:pt>
                <c:pt idx="1999">
                  <c:v>105.89999999999908</c:v>
                </c:pt>
                <c:pt idx="2000">
                  <c:v>105.99999999999913</c:v>
                </c:pt>
                <c:pt idx="2001">
                  <c:v>106.09999999999908</c:v>
                </c:pt>
                <c:pt idx="2002">
                  <c:v>106.19999999999902</c:v>
                </c:pt>
                <c:pt idx="2003">
                  <c:v>106.2999999999991</c:v>
                </c:pt>
                <c:pt idx="2004">
                  <c:v>106.39999999999908</c:v>
                </c:pt>
                <c:pt idx="2005">
                  <c:v>106.5</c:v>
                </c:pt>
                <c:pt idx="2006">
                  <c:v>106.60000000000001</c:v>
                </c:pt>
                <c:pt idx="2007">
                  <c:v>106.7</c:v>
                </c:pt>
                <c:pt idx="2008">
                  <c:v>106.8</c:v>
                </c:pt>
                <c:pt idx="2009">
                  <c:v>106.89999999999999</c:v>
                </c:pt>
                <c:pt idx="2010">
                  <c:v>106.99999999999912</c:v>
                </c:pt>
                <c:pt idx="2011">
                  <c:v>107.09999999999908</c:v>
                </c:pt>
                <c:pt idx="2012">
                  <c:v>107.19999999999899</c:v>
                </c:pt>
                <c:pt idx="2013">
                  <c:v>107.2999999999991</c:v>
                </c:pt>
                <c:pt idx="2014">
                  <c:v>107.3999999999991</c:v>
                </c:pt>
                <c:pt idx="2015">
                  <c:v>107.49999999999912</c:v>
                </c:pt>
                <c:pt idx="2016">
                  <c:v>107.59999999999908</c:v>
                </c:pt>
                <c:pt idx="2017">
                  <c:v>107.7</c:v>
                </c:pt>
                <c:pt idx="2018">
                  <c:v>107.80000000000001</c:v>
                </c:pt>
                <c:pt idx="2019">
                  <c:v>107.89999999999999</c:v>
                </c:pt>
                <c:pt idx="2020">
                  <c:v>108</c:v>
                </c:pt>
                <c:pt idx="2021">
                  <c:v>108.09999999999908</c:v>
                </c:pt>
                <c:pt idx="2022">
                  <c:v>108.19999999999899</c:v>
                </c:pt>
                <c:pt idx="2023">
                  <c:v>108.2999999999991</c:v>
                </c:pt>
                <c:pt idx="2024">
                  <c:v>108.39999999999908</c:v>
                </c:pt>
                <c:pt idx="2025">
                  <c:v>108.49999999999913</c:v>
                </c:pt>
                <c:pt idx="2026">
                  <c:v>108.59999999999908</c:v>
                </c:pt>
                <c:pt idx="2027">
                  <c:v>108.69999999999899</c:v>
                </c:pt>
                <c:pt idx="2028">
                  <c:v>108.8</c:v>
                </c:pt>
                <c:pt idx="2029">
                  <c:v>108.9</c:v>
                </c:pt>
                <c:pt idx="2030">
                  <c:v>109</c:v>
                </c:pt>
                <c:pt idx="2031">
                  <c:v>109.1</c:v>
                </c:pt>
                <c:pt idx="2032">
                  <c:v>109.19999999999899</c:v>
                </c:pt>
                <c:pt idx="2033">
                  <c:v>109.2999999999991</c:v>
                </c:pt>
                <c:pt idx="2034">
                  <c:v>109.39999999999908</c:v>
                </c:pt>
                <c:pt idx="2035">
                  <c:v>109.49999999999913</c:v>
                </c:pt>
                <c:pt idx="2036">
                  <c:v>109.59999999999908</c:v>
                </c:pt>
                <c:pt idx="2037">
                  <c:v>109.69999999999899</c:v>
                </c:pt>
                <c:pt idx="2038">
                  <c:v>109.7999999999991</c:v>
                </c:pt>
                <c:pt idx="2039">
                  <c:v>109.9</c:v>
                </c:pt>
                <c:pt idx="2040">
                  <c:v>110</c:v>
                </c:pt>
                <c:pt idx="2041">
                  <c:v>110.10000000000001</c:v>
                </c:pt>
                <c:pt idx="2042">
                  <c:v>110.19999999999999</c:v>
                </c:pt>
                <c:pt idx="2043">
                  <c:v>110.29999999999909</c:v>
                </c:pt>
                <c:pt idx="2044">
                  <c:v>110.39999999999908</c:v>
                </c:pt>
                <c:pt idx="2045">
                  <c:v>110.49999999999913</c:v>
                </c:pt>
                <c:pt idx="2046">
                  <c:v>110.59999999999908</c:v>
                </c:pt>
                <c:pt idx="2047">
                  <c:v>110.69999999999902</c:v>
                </c:pt>
                <c:pt idx="2048">
                  <c:v>110.79999999999909</c:v>
                </c:pt>
                <c:pt idx="2049">
                  <c:v>110.89999999999908</c:v>
                </c:pt>
                <c:pt idx="2050">
                  <c:v>111</c:v>
                </c:pt>
                <c:pt idx="2051">
                  <c:v>111.10000000000001</c:v>
                </c:pt>
                <c:pt idx="2052">
                  <c:v>111.2</c:v>
                </c:pt>
                <c:pt idx="2053">
                  <c:v>111.3</c:v>
                </c:pt>
                <c:pt idx="2054">
                  <c:v>111.39999999999908</c:v>
                </c:pt>
                <c:pt idx="2055">
                  <c:v>111.49999999999912</c:v>
                </c:pt>
                <c:pt idx="2056">
                  <c:v>111.59999999999908</c:v>
                </c:pt>
                <c:pt idx="2057">
                  <c:v>111.69999999999902</c:v>
                </c:pt>
                <c:pt idx="2058">
                  <c:v>111.7999999999991</c:v>
                </c:pt>
                <c:pt idx="2059">
                  <c:v>111.8999999999991</c:v>
                </c:pt>
                <c:pt idx="2060">
                  <c:v>111.99999999999912</c:v>
                </c:pt>
                <c:pt idx="2061">
                  <c:v>112.1</c:v>
                </c:pt>
                <c:pt idx="2062">
                  <c:v>112.2</c:v>
                </c:pt>
                <c:pt idx="2063">
                  <c:v>112.30000000000001</c:v>
                </c:pt>
                <c:pt idx="2064">
                  <c:v>112.39999999999999</c:v>
                </c:pt>
                <c:pt idx="2065">
                  <c:v>112.49999999999912</c:v>
                </c:pt>
                <c:pt idx="2066">
                  <c:v>112.59999999999908</c:v>
                </c:pt>
                <c:pt idx="2067">
                  <c:v>112.69999999999899</c:v>
                </c:pt>
                <c:pt idx="2068">
                  <c:v>112.7999999999991</c:v>
                </c:pt>
                <c:pt idx="2069">
                  <c:v>112.89999999999908</c:v>
                </c:pt>
                <c:pt idx="2070">
                  <c:v>112.99999999999913</c:v>
                </c:pt>
                <c:pt idx="2071">
                  <c:v>113.09999999999908</c:v>
                </c:pt>
                <c:pt idx="2072">
                  <c:v>113.2</c:v>
                </c:pt>
                <c:pt idx="2073">
                  <c:v>113.3</c:v>
                </c:pt>
                <c:pt idx="2074">
                  <c:v>113.4</c:v>
                </c:pt>
                <c:pt idx="2075">
                  <c:v>113.5</c:v>
                </c:pt>
                <c:pt idx="2076">
                  <c:v>113.59999999999908</c:v>
                </c:pt>
                <c:pt idx="2077">
                  <c:v>113.69999999999899</c:v>
                </c:pt>
                <c:pt idx="2078">
                  <c:v>113.7999999999991</c:v>
                </c:pt>
                <c:pt idx="2079">
                  <c:v>113.89999999999908</c:v>
                </c:pt>
                <c:pt idx="2080">
                  <c:v>113.99999999999913</c:v>
                </c:pt>
                <c:pt idx="2081">
                  <c:v>114.09999999999908</c:v>
                </c:pt>
                <c:pt idx="2082">
                  <c:v>114.19999999999899</c:v>
                </c:pt>
                <c:pt idx="2083">
                  <c:v>114.3</c:v>
                </c:pt>
                <c:pt idx="2084">
                  <c:v>114.4</c:v>
                </c:pt>
                <c:pt idx="2085">
                  <c:v>114.5</c:v>
                </c:pt>
                <c:pt idx="2086">
                  <c:v>114.6</c:v>
                </c:pt>
                <c:pt idx="2087">
                  <c:v>114.69999999999899</c:v>
                </c:pt>
                <c:pt idx="2088">
                  <c:v>114.7999999999991</c:v>
                </c:pt>
                <c:pt idx="2089">
                  <c:v>114.89999999999908</c:v>
                </c:pt>
                <c:pt idx="2090">
                  <c:v>114.99999999999913</c:v>
                </c:pt>
                <c:pt idx="2091">
                  <c:v>115.09999999999908</c:v>
                </c:pt>
                <c:pt idx="2092">
                  <c:v>115.19999999999902</c:v>
                </c:pt>
                <c:pt idx="2093">
                  <c:v>115.29999999999909</c:v>
                </c:pt>
                <c:pt idx="2094">
                  <c:v>115.39999999999908</c:v>
                </c:pt>
                <c:pt idx="2095">
                  <c:v>115.5</c:v>
                </c:pt>
                <c:pt idx="2096">
                  <c:v>115.60000000000001</c:v>
                </c:pt>
                <c:pt idx="2097">
                  <c:v>115.69999999999999</c:v>
                </c:pt>
                <c:pt idx="2098">
                  <c:v>115.8</c:v>
                </c:pt>
                <c:pt idx="2099">
                  <c:v>115.89999999999908</c:v>
                </c:pt>
                <c:pt idx="2100">
                  <c:v>115.99999999999912</c:v>
                </c:pt>
                <c:pt idx="2101">
                  <c:v>116.09999999999908</c:v>
                </c:pt>
                <c:pt idx="2102">
                  <c:v>116.19999999999902</c:v>
                </c:pt>
                <c:pt idx="2103">
                  <c:v>116.2999999999991</c:v>
                </c:pt>
                <c:pt idx="2104">
                  <c:v>116.39999999999908</c:v>
                </c:pt>
                <c:pt idx="2105">
                  <c:v>116.49999999999912</c:v>
                </c:pt>
                <c:pt idx="2106">
                  <c:v>116.60000000000001</c:v>
                </c:pt>
                <c:pt idx="2107">
                  <c:v>116.7</c:v>
                </c:pt>
                <c:pt idx="2108">
                  <c:v>116.80000000000001</c:v>
                </c:pt>
                <c:pt idx="2109">
                  <c:v>116.89999999999999</c:v>
                </c:pt>
                <c:pt idx="2110">
                  <c:v>116.99999999999912</c:v>
                </c:pt>
                <c:pt idx="2111">
                  <c:v>117.09999999999908</c:v>
                </c:pt>
                <c:pt idx="2112">
                  <c:v>117.19999999999899</c:v>
                </c:pt>
                <c:pt idx="2113">
                  <c:v>117.2999999999991</c:v>
                </c:pt>
                <c:pt idx="2114">
                  <c:v>117.3999999999991</c:v>
                </c:pt>
                <c:pt idx="2115">
                  <c:v>117.49999999999912</c:v>
                </c:pt>
                <c:pt idx="2116">
                  <c:v>117.59999999999908</c:v>
                </c:pt>
                <c:pt idx="2117">
                  <c:v>117.7</c:v>
                </c:pt>
                <c:pt idx="2118">
                  <c:v>117.8</c:v>
                </c:pt>
                <c:pt idx="2119">
                  <c:v>117.9</c:v>
                </c:pt>
                <c:pt idx="2120">
                  <c:v>118</c:v>
                </c:pt>
                <c:pt idx="2121">
                  <c:v>118.09999999999908</c:v>
                </c:pt>
                <c:pt idx="2122">
                  <c:v>118.19999999999899</c:v>
                </c:pt>
                <c:pt idx="2123">
                  <c:v>118.2999999999991</c:v>
                </c:pt>
                <c:pt idx="2124">
                  <c:v>118.39999999999908</c:v>
                </c:pt>
                <c:pt idx="2125">
                  <c:v>118.49999999999913</c:v>
                </c:pt>
                <c:pt idx="2126">
                  <c:v>118.59999999999908</c:v>
                </c:pt>
                <c:pt idx="2127">
                  <c:v>118.69999999999899</c:v>
                </c:pt>
                <c:pt idx="2128">
                  <c:v>118.8</c:v>
                </c:pt>
                <c:pt idx="2129">
                  <c:v>118.9</c:v>
                </c:pt>
                <c:pt idx="2130">
                  <c:v>119</c:v>
                </c:pt>
                <c:pt idx="2131">
                  <c:v>119.1</c:v>
                </c:pt>
                <c:pt idx="2132">
                  <c:v>119.19999999999899</c:v>
                </c:pt>
                <c:pt idx="2133">
                  <c:v>119.2999999999991</c:v>
                </c:pt>
                <c:pt idx="2134">
                  <c:v>119.39999999999908</c:v>
                </c:pt>
                <c:pt idx="2135">
                  <c:v>119.49999999999913</c:v>
                </c:pt>
                <c:pt idx="2136">
                  <c:v>119.59999999999908</c:v>
                </c:pt>
                <c:pt idx="2137">
                  <c:v>119.69999999999902</c:v>
                </c:pt>
                <c:pt idx="2138">
                  <c:v>119.79999999999909</c:v>
                </c:pt>
                <c:pt idx="2139">
                  <c:v>119.9</c:v>
                </c:pt>
                <c:pt idx="2140">
                  <c:v>120</c:v>
                </c:pt>
                <c:pt idx="2141">
                  <c:v>120.10000000000001</c:v>
                </c:pt>
                <c:pt idx="2142">
                  <c:v>120.19999999999999</c:v>
                </c:pt>
                <c:pt idx="2143">
                  <c:v>120.29999999999909</c:v>
                </c:pt>
                <c:pt idx="2144">
                  <c:v>120.39999999999908</c:v>
                </c:pt>
                <c:pt idx="2145">
                  <c:v>120.49999999999913</c:v>
                </c:pt>
                <c:pt idx="2146">
                  <c:v>120.59999999999908</c:v>
                </c:pt>
                <c:pt idx="2147">
                  <c:v>120.69999999999902</c:v>
                </c:pt>
                <c:pt idx="2148">
                  <c:v>120.7999999999991</c:v>
                </c:pt>
                <c:pt idx="2149">
                  <c:v>120.89999999999908</c:v>
                </c:pt>
                <c:pt idx="2150">
                  <c:v>121</c:v>
                </c:pt>
                <c:pt idx="2151">
                  <c:v>121.10000000000001</c:v>
                </c:pt>
                <c:pt idx="2152">
                  <c:v>121.2</c:v>
                </c:pt>
                <c:pt idx="2153">
                  <c:v>121.3</c:v>
                </c:pt>
                <c:pt idx="2154">
                  <c:v>121.39999999999908</c:v>
                </c:pt>
                <c:pt idx="2155">
                  <c:v>121.49999999999912</c:v>
                </c:pt>
                <c:pt idx="2156">
                  <c:v>121.59999999999908</c:v>
                </c:pt>
                <c:pt idx="2157">
                  <c:v>121.69999999999899</c:v>
                </c:pt>
                <c:pt idx="2158">
                  <c:v>121.7999999999991</c:v>
                </c:pt>
                <c:pt idx="2159">
                  <c:v>121.8999999999991</c:v>
                </c:pt>
                <c:pt idx="2160">
                  <c:v>121.99999999999912</c:v>
                </c:pt>
                <c:pt idx="2161">
                  <c:v>122.0999999999991</c:v>
                </c:pt>
                <c:pt idx="2162">
                  <c:v>122.19999999999902</c:v>
                </c:pt>
                <c:pt idx="2163">
                  <c:v>122.29999999999909</c:v>
                </c:pt>
                <c:pt idx="2164">
                  <c:v>122.39999999999908</c:v>
                </c:pt>
                <c:pt idx="2165">
                  <c:v>122.49999999999912</c:v>
                </c:pt>
                <c:pt idx="2166">
                  <c:v>122.59999999999908</c:v>
                </c:pt>
                <c:pt idx="2167">
                  <c:v>122.7</c:v>
                </c:pt>
                <c:pt idx="2168">
                  <c:v>122.8</c:v>
                </c:pt>
                <c:pt idx="2169">
                  <c:v>122.9</c:v>
                </c:pt>
                <c:pt idx="2170">
                  <c:v>123.00000000000001</c:v>
                </c:pt>
                <c:pt idx="2171">
                  <c:v>123.10000000000001</c:v>
                </c:pt>
                <c:pt idx="2172">
                  <c:v>123.20000000000002</c:v>
                </c:pt>
                <c:pt idx="2173">
                  <c:v>123.3</c:v>
                </c:pt>
                <c:pt idx="2174">
                  <c:v>123.39999999999999</c:v>
                </c:pt>
                <c:pt idx="2175">
                  <c:v>123.5</c:v>
                </c:pt>
                <c:pt idx="2176">
                  <c:v>123.59999999999908</c:v>
                </c:pt>
                <c:pt idx="2177">
                  <c:v>123.69999999999899</c:v>
                </c:pt>
                <c:pt idx="2178">
                  <c:v>123.7999999999991</c:v>
                </c:pt>
                <c:pt idx="2179">
                  <c:v>123.89999999999908</c:v>
                </c:pt>
                <c:pt idx="2180">
                  <c:v>123.99999999999913</c:v>
                </c:pt>
                <c:pt idx="2181">
                  <c:v>124.09999999999908</c:v>
                </c:pt>
                <c:pt idx="2182">
                  <c:v>124.19999999999902</c:v>
                </c:pt>
                <c:pt idx="2183">
                  <c:v>124.29999999999912</c:v>
                </c:pt>
                <c:pt idx="2184">
                  <c:v>124.3999999999991</c:v>
                </c:pt>
                <c:pt idx="2185">
                  <c:v>124.49999999999912</c:v>
                </c:pt>
                <c:pt idx="2186">
                  <c:v>124.59999999999907</c:v>
                </c:pt>
                <c:pt idx="2187">
                  <c:v>124.69999999999899</c:v>
                </c:pt>
                <c:pt idx="2188">
                  <c:v>124.79999999999909</c:v>
                </c:pt>
                <c:pt idx="2189">
                  <c:v>124.9</c:v>
                </c:pt>
                <c:pt idx="2190">
                  <c:v>125</c:v>
                </c:pt>
                <c:pt idx="2191">
                  <c:v>125.10000000000001</c:v>
                </c:pt>
                <c:pt idx="2192">
                  <c:v>125.2</c:v>
                </c:pt>
                <c:pt idx="2193">
                  <c:v>125.30000000000001</c:v>
                </c:pt>
                <c:pt idx="2194">
                  <c:v>125.4</c:v>
                </c:pt>
                <c:pt idx="2195">
                  <c:v>125.5</c:v>
                </c:pt>
                <c:pt idx="2196">
                  <c:v>125.6</c:v>
                </c:pt>
                <c:pt idx="2197">
                  <c:v>125.69999999999999</c:v>
                </c:pt>
                <c:pt idx="2198">
                  <c:v>125.8</c:v>
                </c:pt>
                <c:pt idx="2199">
                  <c:v>125.89999999999908</c:v>
                </c:pt>
                <c:pt idx="2200">
                  <c:v>125.99999999999912</c:v>
                </c:pt>
                <c:pt idx="2201">
                  <c:v>126.09999999999908</c:v>
                </c:pt>
                <c:pt idx="2202">
                  <c:v>126.19999999999902</c:v>
                </c:pt>
                <c:pt idx="2203">
                  <c:v>126.2999999999991</c:v>
                </c:pt>
                <c:pt idx="2204">
                  <c:v>126.3999999999991</c:v>
                </c:pt>
                <c:pt idx="2205">
                  <c:v>126.49999999999913</c:v>
                </c:pt>
                <c:pt idx="2206">
                  <c:v>126.5999999999991</c:v>
                </c:pt>
                <c:pt idx="2207">
                  <c:v>126.69999999999899</c:v>
                </c:pt>
                <c:pt idx="2208">
                  <c:v>126.79999999999909</c:v>
                </c:pt>
                <c:pt idx="2209">
                  <c:v>126.89999999999908</c:v>
                </c:pt>
                <c:pt idx="2210">
                  <c:v>126.99999999999912</c:v>
                </c:pt>
                <c:pt idx="2211">
                  <c:v>127.09999999999908</c:v>
                </c:pt>
                <c:pt idx="2212">
                  <c:v>127.2</c:v>
                </c:pt>
                <c:pt idx="2213">
                  <c:v>127.30000000000001</c:v>
                </c:pt>
                <c:pt idx="2214">
                  <c:v>127.4</c:v>
                </c:pt>
                <c:pt idx="2215">
                  <c:v>127.50000000000001</c:v>
                </c:pt>
                <c:pt idx="2216">
                  <c:v>127.60000000000001</c:v>
                </c:pt>
                <c:pt idx="2217">
                  <c:v>127.69999999999999</c:v>
                </c:pt>
                <c:pt idx="2218">
                  <c:v>127.8</c:v>
                </c:pt>
                <c:pt idx="2219">
                  <c:v>127.89999999999999</c:v>
                </c:pt>
                <c:pt idx="2220">
                  <c:v>128</c:v>
                </c:pt>
                <c:pt idx="2221">
                  <c:v>128.099999999999</c:v>
                </c:pt>
                <c:pt idx="2222">
                  <c:v>128.19999999999882</c:v>
                </c:pt>
                <c:pt idx="2223">
                  <c:v>128.29999999999879</c:v>
                </c:pt>
                <c:pt idx="2224">
                  <c:v>128.39999999999901</c:v>
                </c:pt>
                <c:pt idx="2225">
                  <c:v>128.49999999999901</c:v>
                </c:pt>
                <c:pt idx="2226">
                  <c:v>128.599999999999</c:v>
                </c:pt>
                <c:pt idx="2227">
                  <c:v>128.69999999999902</c:v>
                </c:pt>
                <c:pt idx="2228">
                  <c:v>128.79999999999902</c:v>
                </c:pt>
                <c:pt idx="2229">
                  <c:v>128.89999999999901</c:v>
                </c:pt>
                <c:pt idx="2230">
                  <c:v>128.99999999999898</c:v>
                </c:pt>
                <c:pt idx="2231">
                  <c:v>129.099999999999</c:v>
                </c:pt>
                <c:pt idx="2232">
                  <c:v>129.19999999999882</c:v>
                </c:pt>
                <c:pt idx="2233">
                  <c:v>129.29999999999879</c:v>
                </c:pt>
                <c:pt idx="2234">
                  <c:v>129.4</c:v>
                </c:pt>
                <c:pt idx="2235">
                  <c:v>129.5</c:v>
                </c:pt>
                <c:pt idx="2236">
                  <c:v>129.6</c:v>
                </c:pt>
                <c:pt idx="2237">
                  <c:v>129.70000000000002</c:v>
                </c:pt>
                <c:pt idx="2238">
                  <c:v>129.80000000000001</c:v>
                </c:pt>
                <c:pt idx="2239">
                  <c:v>129.9</c:v>
                </c:pt>
                <c:pt idx="2240">
                  <c:v>130</c:v>
                </c:pt>
                <c:pt idx="2241">
                  <c:v>130.1</c:v>
                </c:pt>
                <c:pt idx="2242">
                  <c:v>130.19999999999999</c:v>
                </c:pt>
                <c:pt idx="2243">
                  <c:v>130.29999999999879</c:v>
                </c:pt>
                <c:pt idx="2244">
                  <c:v>130.39999999999898</c:v>
                </c:pt>
                <c:pt idx="2245">
                  <c:v>130.49999999999901</c:v>
                </c:pt>
                <c:pt idx="2246">
                  <c:v>130.599999999999</c:v>
                </c:pt>
                <c:pt idx="2247">
                  <c:v>130.69999999999882</c:v>
                </c:pt>
                <c:pt idx="2248">
                  <c:v>130.79999999999902</c:v>
                </c:pt>
                <c:pt idx="2249">
                  <c:v>130.89999999999901</c:v>
                </c:pt>
                <c:pt idx="2250">
                  <c:v>130.99999999999901</c:v>
                </c:pt>
                <c:pt idx="2251">
                  <c:v>131.099999999999</c:v>
                </c:pt>
                <c:pt idx="2252">
                  <c:v>131.19999999999882</c:v>
                </c:pt>
                <c:pt idx="2253">
                  <c:v>131.29999999999879</c:v>
                </c:pt>
                <c:pt idx="2254">
                  <c:v>131.39999999999898</c:v>
                </c:pt>
                <c:pt idx="2255">
                  <c:v>131.49999999999901</c:v>
                </c:pt>
                <c:pt idx="2256">
                  <c:v>131.6</c:v>
                </c:pt>
                <c:pt idx="2257">
                  <c:v>131.69999999999999</c:v>
                </c:pt>
                <c:pt idx="2258">
                  <c:v>131.80000000000001</c:v>
                </c:pt>
                <c:pt idx="2259">
                  <c:v>131.9</c:v>
                </c:pt>
                <c:pt idx="2260">
                  <c:v>132</c:v>
                </c:pt>
                <c:pt idx="2261">
                  <c:v>132.10000000000002</c:v>
                </c:pt>
                <c:pt idx="2262">
                  <c:v>132.19999999999999</c:v>
                </c:pt>
                <c:pt idx="2263">
                  <c:v>132.29999999999998</c:v>
                </c:pt>
                <c:pt idx="2264">
                  <c:v>132.4</c:v>
                </c:pt>
                <c:pt idx="2265">
                  <c:v>132.5</c:v>
                </c:pt>
                <c:pt idx="2266">
                  <c:v>132.599999999999</c:v>
                </c:pt>
                <c:pt idx="2267">
                  <c:v>132.69999999999882</c:v>
                </c:pt>
                <c:pt idx="2268">
                  <c:v>132.79999999999879</c:v>
                </c:pt>
                <c:pt idx="2269">
                  <c:v>132.89999999999901</c:v>
                </c:pt>
                <c:pt idx="2270">
                  <c:v>132.99999999999901</c:v>
                </c:pt>
                <c:pt idx="2271">
                  <c:v>133.099999999999</c:v>
                </c:pt>
                <c:pt idx="2272">
                  <c:v>133.19999999999902</c:v>
                </c:pt>
                <c:pt idx="2273">
                  <c:v>133.29999999999902</c:v>
                </c:pt>
                <c:pt idx="2274">
                  <c:v>133.39999999999898</c:v>
                </c:pt>
                <c:pt idx="2275">
                  <c:v>133.49999999999898</c:v>
                </c:pt>
                <c:pt idx="2276">
                  <c:v>133.599999999999</c:v>
                </c:pt>
                <c:pt idx="2277">
                  <c:v>133.69999999999882</c:v>
                </c:pt>
                <c:pt idx="2278">
                  <c:v>133.79999999999879</c:v>
                </c:pt>
                <c:pt idx="2279">
                  <c:v>133.9</c:v>
                </c:pt>
                <c:pt idx="2280">
                  <c:v>134</c:v>
                </c:pt>
                <c:pt idx="2281">
                  <c:v>134.1</c:v>
                </c:pt>
                <c:pt idx="2282">
                  <c:v>134.20000000000002</c:v>
                </c:pt>
                <c:pt idx="2283">
                  <c:v>134.30000000000001</c:v>
                </c:pt>
                <c:pt idx="2284">
                  <c:v>134.4</c:v>
                </c:pt>
                <c:pt idx="2285">
                  <c:v>134.5</c:v>
                </c:pt>
                <c:pt idx="2286">
                  <c:v>134.6</c:v>
                </c:pt>
                <c:pt idx="2287">
                  <c:v>134.69999999999999</c:v>
                </c:pt>
                <c:pt idx="2288">
                  <c:v>134.79999999999879</c:v>
                </c:pt>
                <c:pt idx="2289">
                  <c:v>134.89999999999898</c:v>
                </c:pt>
                <c:pt idx="2290">
                  <c:v>134.99999999999901</c:v>
                </c:pt>
                <c:pt idx="2291">
                  <c:v>135.099999999999</c:v>
                </c:pt>
                <c:pt idx="2292">
                  <c:v>135.19999999999882</c:v>
                </c:pt>
                <c:pt idx="2293">
                  <c:v>135.29999999999902</c:v>
                </c:pt>
                <c:pt idx="2294">
                  <c:v>135.39999999999901</c:v>
                </c:pt>
                <c:pt idx="2295">
                  <c:v>135.49999999999901</c:v>
                </c:pt>
                <c:pt idx="2296">
                  <c:v>135.599999999999</c:v>
                </c:pt>
                <c:pt idx="2297">
                  <c:v>135.69999999999882</c:v>
                </c:pt>
                <c:pt idx="2298">
                  <c:v>135.79999999999879</c:v>
                </c:pt>
                <c:pt idx="2299">
                  <c:v>135.89999999999898</c:v>
                </c:pt>
                <c:pt idx="2300">
                  <c:v>135.99999999999901</c:v>
                </c:pt>
                <c:pt idx="2301">
                  <c:v>136.1</c:v>
                </c:pt>
                <c:pt idx="2302">
                  <c:v>136.20000000000002</c:v>
                </c:pt>
                <c:pt idx="2303">
                  <c:v>136.30000000000001</c:v>
                </c:pt>
                <c:pt idx="2304">
                  <c:v>136.4</c:v>
                </c:pt>
                <c:pt idx="2305">
                  <c:v>136.5</c:v>
                </c:pt>
                <c:pt idx="2306">
                  <c:v>136.60000000000002</c:v>
                </c:pt>
                <c:pt idx="2307">
                  <c:v>136.69999999999999</c:v>
                </c:pt>
                <c:pt idx="2308">
                  <c:v>136.79999999999998</c:v>
                </c:pt>
                <c:pt idx="2309">
                  <c:v>136.9</c:v>
                </c:pt>
                <c:pt idx="2310">
                  <c:v>136.99999999999901</c:v>
                </c:pt>
                <c:pt idx="2311">
                  <c:v>137.099999999999</c:v>
                </c:pt>
                <c:pt idx="2312">
                  <c:v>137.19999999999882</c:v>
                </c:pt>
                <c:pt idx="2313">
                  <c:v>137.29999999999879</c:v>
                </c:pt>
                <c:pt idx="2314">
                  <c:v>137.39999999999901</c:v>
                </c:pt>
                <c:pt idx="2315">
                  <c:v>137.49999999999901</c:v>
                </c:pt>
                <c:pt idx="2316">
                  <c:v>137.599999999999</c:v>
                </c:pt>
                <c:pt idx="2317">
                  <c:v>137.69999999999902</c:v>
                </c:pt>
                <c:pt idx="2318">
                  <c:v>137.79999999999902</c:v>
                </c:pt>
                <c:pt idx="2319">
                  <c:v>137.89999999999898</c:v>
                </c:pt>
                <c:pt idx="2320">
                  <c:v>137.99999999999898</c:v>
                </c:pt>
                <c:pt idx="2321">
                  <c:v>138.099999999999</c:v>
                </c:pt>
                <c:pt idx="2322">
                  <c:v>138.19999999999882</c:v>
                </c:pt>
                <c:pt idx="2323">
                  <c:v>138.30000000000001</c:v>
                </c:pt>
                <c:pt idx="2324">
                  <c:v>138.4</c:v>
                </c:pt>
                <c:pt idx="2325">
                  <c:v>138.5</c:v>
                </c:pt>
                <c:pt idx="2326">
                  <c:v>138.6</c:v>
                </c:pt>
                <c:pt idx="2327">
                  <c:v>138.70000000000002</c:v>
                </c:pt>
                <c:pt idx="2328">
                  <c:v>138.80000000000001</c:v>
                </c:pt>
                <c:pt idx="2329">
                  <c:v>138.9</c:v>
                </c:pt>
                <c:pt idx="2330">
                  <c:v>139</c:v>
                </c:pt>
                <c:pt idx="2331">
                  <c:v>139.1</c:v>
                </c:pt>
                <c:pt idx="2332">
                  <c:v>139.19999999999882</c:v>
                </c:pt>
                <c:pt idx="2333">
                  <c:v>139.29999999999879</c:v>
                </c:pt>
                <c:pt idx="2334">
                  <c:v>139.39999999999901</c:v>
                </c:pt>
                <c:pt idx="2335">
                  <c:v>139.49999999999901</c:v>
                </c:pt>
                <c:pt idx="2336">
                  <c:v>139.599999999999</c:v>
                </c:pt>
                <c:pt idx="2337">
                  <c:v>139.69999999999882</c:v>
                </c:pt>
                <c:pt idx="2338">
                  <c:v>139.79999999999902</c:v>
                </c:pt>
                <c:pt idx="2339">
                  <c:v>139.89999999999901</c:v>
                </c:pt>
                <c:pt idx="2340">
                  <c:v>139.99999999999901</c:v>
                </c:pt>
                <c:pt idx="2341">
                  <c:v>140.099999999999</c:v>
                </c:pt>
                <c:pt idx="2342">
                  <c:v>140.19999999999882</c:v>
                </c:pt>
                <c:pt idx="2343">
                  <c:v>140.29999999999879</c:v>
                </c:pt>
                <c:pt idx="2344">
                  <c:v>140.39999999999898</c:v>
                </c:pt>
                <c:pt idx="2345">
                  <c:v>140.49999999999901</c:v>
                </c:pt>
                <c:pt idx="2346">
                  <c:v>140.6</c:v>
                </c:pt>
                <c:pt idx="2347">
                  <c:v>140.70000000000002</c:v>
                </c:pt>
                <c:pt idx="2348">
                  <c:v>140.80000000000001</c:v>
                </c:pt>
                <c:pt idx="2349">
                  <c:v>140.9</c:v>
                </c:pt>
                <c:pt idx="2350">
                  <c:v>141</c:v>
                </c:pt>
                <c:pt idx="2351">
                  <c:v>141.1</c:v>
                </c:pt>
                <c:pt idx="2352">
                  <c:v>141.19999999999999</c:v>
                </c:pt>
                <c:pt idx="2353">
                  <c:v>141.29999999999998</c:v>
                </c:pt>
                <c:pt idx="2354">
                  <c:v>141.4</c:v>
                </c:pt>
                <c:pt idx="2355">
                  <c:v>141.49999999999901</c:v>
                </c:pt>
                <c:pt idx="2356">
                  <c:v>141.599999999999</c:v>
                </c:pt>
                <c:pt idx="2357">
                  <c:v>141.69999999999882</c:v>
                </c:pt>
                <c:pt idx="2358">
                  <c:v>141.79999999999879</c:v>
                </c:pt>
                <c:pt idx="2359">
                  <c:v>141.89999999999901</c:v>
                </c:pt>
                <c:pt idx="2360">
                  <c:v>141.99999999999901</c:v>
                </c:pt>
                <c:pt idx="2361">
                  <c:v>142.099999999999</c:v>
                </c:pt>
                <c:pt idx="2362">
                  <c:v>142.19999999999902</c:v>
                </c:pt>
                <c:pt idx="2363">
                  <c:v>142.29999999999879</c:v>
                </c:pt>
                <c:pt idx="2364">
                  <c:v>142.39999999999898</c:v>
                </c:pt>
                <c:pt idx="2365">
                  <c:v>142.49999999999901</c:v>
                </c:pt>
                <c:pt idx="2366">
                  <c:v>142.599999999999</c:v>
                </c:pt>
                <c:pt idx="2367">
                  <c:v>142.69999999999882</c:v>
                </c:pt>
                <c:pt idx="2368">
                  <c:v>142.80000000000001</c:v>
                </c:pt>
                <c:pt idx="2369">
                  <c:v>142.9</c:v>
                </c:pt>
                <c:pt idx="2370">
                  <c:v>143</c:v>
                </c:pt>
                <c:pt idx="2371">
                  <c:v>143.10000000000002</c:v>
                </c:pt>
                <c:pt idx="2372">
                  <c:v>143.20000000000002</c:v>
                </c:pt>
                <c:pt idx="2373">
                  <c:v>143.29999999999998</c:v>
                </c:pt>
                <c:pt idx="2374">
                  <c:v>143.4</c:v>
                </c:pt>
                <c:pt idx="2375">
                  <c:v>143.5</c:v>
                </c:pt>
                <c:pt idx="2376">
                  <c:v>143.6</c:v>
                </c:pt>
                <c:pt idx="2377">
                  <c:v>143.69999999999882</c:v>
                </c:pt>
                <c:pt idx="2378">
                  <c:v>143.79999999999879</c:v>
                </c:pt>
                <c:pt idx="2379">
                  <c:v>143.89999999999901</c:v>
                </c:pt>
                <c:pt idx="2380">
                  <c:v>143.99999999999901</c:v>
                </c:pt>
                <c:pt idx="2381">
                  <c:v>144.099999999999</c:v>
                </c:pt>
                <c:pt idx="2382">
                  <c:v>144.19999999999882</c:v>
                </c:pt>
                <c:pt idx="2383">
                  <c:v>144.29999999999902</c:v>
                </c:pt>
                <c:pt idx="2384">
                  <c:v>144.39999999999901</c:v>
                </c:pt>
                <c:pt idx="2385">
                  <c:v>144.49999999999901</c:v>
                </c:pt>
                <c:pt idx="2386">
                  <c:v>144.599999999999</c:v>
                </c:pt>
                <c:pt idx="2387">
                  <c:v>144.69999999999882</c:v>
                </c:pt>
                <c:pt idx="2388">
                  <c:v>144.79999999999879</c:v>
                </c:pt>
                <c:pt idx="2389">
                  <c:v>144.89999999999898</c:v>
                </c:pt>
                <c:pt idx="2390">
                  <c:v>145</c:v>
                </c:pt>
                <c:pt idx="2391">
                  <c:v>145.1</c:v>
                </c:pt>
                <c:pt idx="2392">
                  <c:v>145.20000000000002</c:v>
                </c:pt>
                <c:pt idx="2393">
                  <c:v>145.30000000000001</c:v>
                </c:pt>
                <c:pt idx="2394">
                  <c:v>145.4</c:v>
                </c:pt>
                <c:pt idx="2395">
                  <c:v>145.5</c:v>
                </c:pt>
                <c:pt idx="2396">
                  <c:v>145.6</c:v>
                </c:pt>
                <c:pt idx="2397">
                  <c:v>145.69999999999999</c:v>
                </c:pt>
                <c:pt idx="2398">
                  <c:v>145.79999999999998</c:v>
                </c:pt>
                <c:pt idx="2399">
                  <c:v>145.89999999999898</c:v>
                </c:pt>
                <c:pt idx="2400">
                  <c:v>145.99999999999901</c:v>
                </c:pt>
                <c:pt idx="2401">
                  <c:v>146.099999999999</c:v>
                </c:pt>
                <c:pt idx="2402">
                  <c:v>146.19999999999882</c:v>
                </c:pt>
                <c:pt idx="2403">
                  <c:v>146.29999999999902</c:v>
                </c:pt>
                <c:pt idx="2404">
                  <c:v>146.39999999999901</c:v>
                </c:pt>
                <c:pt idx="2405">
                  <c:v>146.49999999999901</c:v>
                </c:pt>
                <c:pt idx="2406">
                  <c:v>146.599999999999</c:v>
                </c:pt>
                <c:pt idx="2407">
                  <c:v>146.69999999999902</c:v>
                </c:pt>
                <c:pt idx="2408">
                  <c:v>146.79999999999879</c:v>
                </c:pt>
                <c:pt idx="2409">
                  <c:v>146.89999999999898</c:v>
                </c:pt>
                <c:pt idx="2410">
                  <c:v>146.99999999999901</c:v>
                </c:pt>
                <c:pt idx="2411">
                  <c:v>147.099999999999</c:v>
                </c:pt>
                <c:pt idx="2412">
                  <c:v>147.19999999999999</c:v>
                </c:pt>
                <c:pt idx="2413">
                  <c:v>147.30000000000001</c:v>
                </c:pt>
                <c:pt idx="2414">
                  <c:v>147.4</c:v>
                </c:pt>
                <c:pt idx="2415">
                  <c:v>147.5</c:v>
                </c:pt>
                <c:pt idx="2416">
                  <c:v>147.60000000000002</c:v>
                </c:pt>
                <c:pt idx="2417">
                  <c:v>147.70000000000002</c:v>
                </c:pt>
                <c:pt idx="2418">
                  <c:v>147.79999999999998</c:v>
                </c:pt>
                <c:pt idx="2419">
                  <c:v>147.9</c:v>
                </c:pt>
                <c:pt idx="2420">
                  <c:v>148</c:v>
                </c:pt>
                <c:pt idx="2421">
                  <c:v>148.099999999999</c:v>
                </c:pt>
                <c:pt idx="2422">
                  <c:v>148.19999999999882</c:v>
                </c:pt>
                <c:pt idx="2423">
                  <c:v>148.29999999999879</c:v>
                </c:pt>
                <c:pt idx="2424">
                  <c:v>148.39999999999901</c:v>
                </c:pt>
                <c:pt idx="2425">
                  <c:v>148.49999999999901</c:v>
                </c:pt>
                <c:pt idx="2426">
                  <c:v>148.599999999999</c:v>
                </c:pt>
                <c:pt idx="2427">
                  <c:v>148.69999999999882</c:v>
                </c:pt>
                <c:pt idx="2428">
                  <c:v>148.79999999999902</c:v>
                </c:pt>
                <c:pt idx="2429">
                  <c:v>148.89999999999901</c:v>
                </c:pt>
                <c:pt idx="2430">
                  <c:v>148.99999999999898</c:v>
                </c:pt>
                <c:pt idx="2431">
                  <c:v>149.099999999999</c:v>
                </c:pt>
                <c:pt idx="2432">
                  <c:v>149.19999999999882</c:v>
                </c:pt>
                <c:pt idx="2433">
                  <c:v>149.29999999999879</c:v>
                </c:pt>
                <c:pt idx="2434">
                  <c:v>149.39999999999898</c:v>
                </c:pt>
                <c:pt idx="2435">
                  <c:v>149.5</c:v>
                </c:pt>
                <c:pt idx="2436">
                  <c:v>149.6</c:v>
                </c:pt>
                <c:pt idx="2437">
                  <c:v>149.70000000000002</c:v>
                </c:pt>
                <c:pt idx="2438">
                  <c:v>149.80000000000001</c:v>
                </c:pt>
                <c:pt idx="2439">
                  <c:v>149.9</c:v>
                </c:pt>
                <c:pt idx="2440">
                  <c:v>150</c:v>
                </c:pt>
                <c:pt idx="2441">
                  <c:v>150.1</c:v>
                </c:pt>
                <c:pt idx="2442">
                  <c:v>150.19999999999882</c:v>
                </c:pt>
                <c:pt idx="2443">
                  <c:v>150.29999999999879</c:v>
                </c:pt>
                <c:pt idx="2444">
                  <c:v>150.39999999999898</c:v>
                </c:pt>
                <c:pt idx="2445">
                  <c:v>150.49999999999901</c:v>
                </c:pt>
                <c:pt idx="2446">
                  <c:v>150.599999999999</c:v>
                </c:pt>
                <c:pt idx="2447">
                  <c:v>150.69999999999882</c:v>
                </c:pt>
                <c:pt idx="2448">
                  <c:v>150.79999999999902</c:v>
                </c:pt>
                <c:pt idx="2449">
                  <c:v>150.89999999999901</c:v>
                </c:pt>
                <c:pt idx="2450">
                  <c:v>150.99999999999901</c:v>
                </c:pt>
                <c:pt idx="2451">
                  <c:v>151.099999999999</c:v>
                </c:pt>
                <c:pt idx="2452">
                  <c:v>151.19999999999902</c:v>
                </c:pt>
                <c:pt idx="2453">
                  <c:v>151.29999999999879</c:v>
                </c:pt>
                <c:pt idx="2454">
                  <c:v>151.39999999999898</c:v>
                </c:pt>
                <c:pt idx="2455">
                  <c:v>151.49999999999901</c:v>
                </c:pt>
                <c:pt idx="2456">
                  <c:v>151.599999999999</c:v>
                </c:pt>
                <c:pt idx="2457">
                  <c:v>151.69999999999999</c:v>
                </c:pt>
                <c:pt idx="2458">
                  <c:v>151.80000000000001</c:v>
                </c:pt>
                <c:pt idx="2459">
                  <c:v>151.9</c:v>
                </c:pt>
                <c:pt idx="2460">
                  <c:v>151.99999999999901</c:v>
                </c:pt>
                <c:pt idx="2461">
                  <c:v>152.099999999999</c:v>
                </c:pt>
                <c:pt idx="2462">
                  <c:v>152.19999999999902</c:v>
                </c:pt>
                <c:pt idx="2463">
                  <c:v>152.29999999999902</c:v>
                </c:pt>
                <c:pt idx="2464">
                  <c:v>152.39999999999898</c:v>
                </c:pt>
                <c:pt idx="2465">
                  <c:v>152.49999999999898</c:v>
                </c:pt>
                <c:pt idx="2466">
                  <c:v>152.599999999999</c:v>
                </c:pt>
                <c:pt idx="2467">
                  <c:v>152.69999999999882</c:v>
                </c:pt>
                <c:pt idx="2468">
                  <c:v>152.79999999999879</c:v>
                </c:pt>
                <c:pt idx="2469">
                  <c:v>152.89999999999901</c:v>
                </c:pt>
                <c:pt idx="2470">
                  <c:v>152.99999999999901</c:v>
                </c:pt>
                <c:pt idx="2471">
                  <c:v>153.099999999999</c:v>
                </c:pt>
                <c:pt idx="2472">
                  <c:v>153.19999999999882</c:v>
                </c:pt>
                <c:pt idx="2473">
                  <c:v>153.29999999999902</c:v>
                </c:pt>
                <c:pt idx="2474">
                  <c:v>153.39999999999901</c:v>
                </c:pt>
                <c:pt idx="2475">
                  <c:v>153.49999999999898</c:v>
                </c:pt>
                <c:pt idx="2476">
                  <c:v>153.599999999999</c:v>
                </c:pt>
                <c:pt idx="2477">
                  <c:v>153.69999999999882</c:v>
                </c:pt>
                <c:pt idx="2478">
                  <c:v>153.79999999999879</c:v>
                </c:pt>
                <c:pt idx="2479">
                  <c:v>153.9</c:v>
                </c:pt>
                <c:pt idx="2480">
                  <c:v>154</c:v>
                </c:pt>
                <c:pt idx="2481">
                  <c:v>154.1</c:v>
                </c:pt>
                <c:pt idx="2482">
                  <c:v>154.20000000000002</c:v>
                </c:pt>
                <c:pt idx="2483">
                  <c:v>154.29999999999902</c:v>
                </c:pt>
                <c:pt idx="2484">
                  <c:v>154.39999999999901</c:v>
                </c:pt>
                <c:pt idx="2485">
                  <c:v>154.49999999999901</c:v>
                </c:pt>
                <c:pt idx="2486">
                  <c:v>154.599999999999</c:v>
                </c:pt>
                <c:pt idx="2487">
                  <c:v>154.69999999999882</c:v>
                </c:pt>
                <c:pt idx="2488">
                  <c:v>154.79999999999879</c:v>
                </c:pt>
                <c:pt idx="2489">
                  <c:v>154.89999999999898</c:v>
                </c:pt>
                <c:pt idx="2490">
                  <c:v>154.99999999999901</c:v>
                </c:pt>
                <c:pt idx="2491">
                  <c:v>155.099999999999</c:v>
                </c:pt>
                <c:pt idx="2492">
                  <c:v>155.19999999999882</c:v>
                </c:pt>
                <c:pt idx="2493">
                  <c:v>155.29999999999902</c:v>
                </c:pt>
                <c:pt idx="2494">
                  <c:v>155.39999999999901</c:v>
                </c:pt>
                <c:pt idx="2495">
                  <c:v>155.49999999999901</c:v>
                </c:pt>
                <c:pt idx="2496">
                  <c:v>155.599999999999</c:v>
                </c:pt>
                <c:pt idx="2497">
                  <c:v>155.69999999999882</c:v>
                </c:pt>
                <c:pt idx="2498">
                  <c:v>155.79999999999879</c:v>
                </c:pt>
                <c:pt idx="2499">
                  <c:v>155.89999999999898</c:v>
                </c:pt>
                <c:pt idx="2500">
                  <c:v>155.99999999999901</c:v>
                </c:pt>
                <c:pt idx="2501">
                  <c:v>156.099999999999</c:v>
                </c:pt>
                <c:pt idx="2502">
                  <c:v>156.19999999999999</c:v>
                </c:pt>
                <c:pt idx="2503">
                  <c:v>156.30000000000001</c:v>
                </c:pt>
                <c:pt idx="2504">
                  <c:v>156.4</c:v>
                </c:pt>
                <c:pt idx="2505">
                  <c:v>156.49999999999901</c:v>
                </c:pt>
                <c:pt idx="2506">
                  <c:v>156.599999999999</c:v>
                </c:pt>
                <c:pt idx="2507">
                  <c:v>156.69999999999902</c:v>
                </c:pt>
                <c:pt idx="2508">
                  <c:v>156.79999999999879</c:v>
                </c:pt>
                <c:pt idx="2509">
                  <c:v>156.89999999999898</c:v>
                </c:pt>
                <c:pt idx="2510">
                  <c:v>156.99999999999901</c:v>
                </c:pt>
                <c:pt idx="2511">
                  <c:v>157.099999999999</c:v>
                </c:pt>
                <c:pt idx="2512">
                  <c:v>157.19999999999882</c:v>
                </c:pt>
                <c:pt idx="2513">
                  <c:v>157.29999999999879</c:v>
                </c:pt>
                <c:pt idx="2514">
                  <c:v>157.39999999999901</c:v>
                </c:pt>
                <c:pt idx="2515">
                  <c:v>157.49999999999901</c:v>
                </c:pt>
                <c:pt idx="2516">
                  <c:v>157.599999999999</c:v>
                </c:pt>
                <c:pt idx="2517">
                  <c:v>157.69999999999902</c:v>
                </c:pt>
                <c:pt idx="2518">
                  <c:v>157.79999999999902</c:v>
                </c:pt>
                <c:pt idx="2519">
                  <c:v>157.89999999999901</c:v>
                </c:pt>
                <c:pt idx="2520">
                  <c:v>157.99999999999898</c:v>
                </c:pt>
                <c:pt idx="2521">
                  <c:v>158.099999999999</c:v>
                </c:pt>
                <c:pt idx="2522">
                  <c:v>158.19999999999882</c:v>
                </c:pt>
                <c:pt idx="2523">
                  <c:v>158.29999999999879</c:v>
                </c:pt>
                <c:pt idx="2524">
                  <c:v>158.4</c:v>
                </c:pt>
                <c:pt idx="2525">
                  <c:v>158.5</c:v>
                </c:pt>
                <c:pt idx="2526">
                  <c:v>158.6</c:v>
                </c:pt>
                <c:pt idx="2527">
                  <c:v>158.69999999999882</c:v>
                </c:pt>
                <c:pt idx="2528">
                  <c:v>158.79999999999902</c:v>
                </c:pt>
                <c:pt idx="2529">
                  <c:v>158.89999999999901</c:v>
                </c:pt>
                <c:pt idx="2530">
                  <c:v>158.99999999999901</c:v>
                </c:pt>
                <c:pt idx="2531">
                  <c:v>159.099999999999</c:v>
                </c:pt>
                <c:pt idx="2532">
                  <c:v>159.19999999999882</c:v>
                </c:pt>
                <c:pt idx="2533">
                  <c:v>159.29999999999879</c:v>
                </c:pt>
                <c:pt idx="2534">
                  <c:v>159.39999999999898</c:v>
                </c:pt>
                <c:pt idx="2535">
                  <c:v>159.49999999999901</c:v>
                </c:pt>
                <c:pt idx="2536">
                  <c:v>159.599999999999</c:v>
                </c:pt>
                <c:pt idx="2537">
                  <c:v>159.69999999999882</c:v>
                </c:pt>
                <c:pt idx="2538">
                  <c:v>159.79999999999902</c:v>
                </c:pt>
                <c:pt idx="2539">
                  <c:v>159.89999999999901</c:v>
                </c:pt>
                <c:pt idx="2540">
                  <c:v>159.99999999999901</c:v>
                </c:pt>
                <c:pt idx="2541">
                  <c:v>160.099999999999</c:v>
                </c:pt>
                <c:pt idx="2542">
                  <c:v>160.19999999999882</c:v>
                </c:pt>
                <c:pt idx="2543">
                  <c:v>160.29999999999879</c:v>
                </c:pt>
                <c:pt idx="2544">
                  <c:v>160.39999999999898</c:v>
                </c:pt>
                <c:pt idx="2545">
                  <c:v>160.49999999999901</c:v>
                </c:pt>
                <c:pt idx="2546">
                  <c:v>160.6</c:v>
                </c:pt>
                <c:pt idx="2547">
                  <c:v>160.70000000000002</c:v>
                </c:pt>
                <c:pt idx="2548">
                  <c:v>160.80000000000001</c:v>
                </c:pt>
                <c:pt idx="2549">
                  <c:v>160.89999999999901</c:v>
                </c:pt>
                <c:pt idx="2550">
                  <c:v>160.99999999999901</c:v>
                </c:pt>
                <c:pt idx="2551">
                  <c:v>161.099999999999</c:v>
                </c:pt>
                <c:pt idx="2552">
                  <c:v>161.19999999999902</c:v>
                </c:pt>
                <c:pt idx="2553">
                  <c:v>161.29999999999879</c:v>
                </c:pt>
                <c:pt idx="2554">
                  <c:v>161.39999999999898</c:v>
                </c:pt>
                <c:pt idx="2555">
                  <c:v>161.49999999999901</c:v>
                </c:pt>
                <c:pt idx="2556">
                  <c:v>161.599999999999</c:v>
                </c:pt>
                <c:pt idx="2557">
                  <c:v>161.69999999999882</c:v>
                </c:pt>
                <c:pt idx="2558">
                  <c:v>161.79999999999879</c:v>
                </c:pt>
                <c:pt idx="2559">
                  <c:v>161.89999999999901</c:v>
                </c:pt>
                <c:pt idx="2560">
                  <c:v>161.99999999999901</c:v>
                </c:pt>
                <c:pt idx="2561">
                  <c:v>162.099999999999</c:v>
                </c:pt>
                <c:pt idx="2562">
                  <c:v>162.19999999999902</c:v>
                </c:pt>
                <c:pt idx="2563">
                  <c:v>162.29999999999902</c:v>
                </c:pt>
                <c:pt idx="2564">
                  <c:v>162.39999999999898</c:v>
                </c:pt>
                <c:pt idx="2565">
                  <c:v>162.49999999999898</c:v>
                </c:pt>
                <c:pt idx="2566">
                  <c:v>162.599999999999</c:v>
                </c:pt>
                <c:pt idx="2567">
                  <c:v>162.69999999999882</c:v>
                </c:pt>
                <c:pt idx="2568">
                  <c:v>162.79999999999879</c:v>
                </c:pt>
                <c:pt idx="2569">
                  <c:v>162.9</c:v>
                </c:pt>
                <c:pt idx="2570">
                  <c:v>163</c:v>
                </c:pt>
                <c:pt idx="2571">
                  <c:v>163.1</c:v>
                </c:pt>
                <c:pt idx="2572">
                  <c:v>163.19999999999882</c:v>
                </c:pt>
                <c:pt idx="2573">
                  <c:v>163.29999999999902</c:v>
                </c:pt>
                <c:pt idx="2574">
                  <c:v>163.39999999999901</c:v>
                </c:pt>
                <c:pt idx="2575">
                  <c:v>163.49999999999898</c:v>
                </c:pt>
                <c:pt idx="2576">
                  <c:v>163.599999999999</c:v>
                </c:pt>
                <c:pt idx="2577">
                  <c:v>163.69999999999882</c:v>
                </c:pt>
                <c:pt idx="2578">
                  <c:v>163.79999999999879</c:v>
                </c:pt>
                <c:pt idx="2579">
                  <c:v>163.89999999999898</c:v>
                </c:pt>
                <c:pt idx="2580">
                  <c:v>163.99999999999901</c:v>
                </c:pt>
                <c:pt idx="2581">
                  <c:v>164.099999999999</c:v>
                </c:pt>
                <c:pt idx="2582">
                  <c:v>164.19999999999882</c:v>
                </c:pt>
                <c:pt idx="2583">
                  <c:v>164.29999999999902</c:v>
                </c:pt>
                <c:pt idx="2584">
                  <c:v>164.39999999999901</c:v>
                </c:pt>
                <c:pt idx="2585">
                  <c:v>164.49999999999901</c:v>
                </c:pt>
                <c:pt idx="2586">
                  <c:v>164.599999999999</c:v>
                </c:pt>
                <c:pt idx="2587">
                  <c:v>164.69999999999882</c:v>
                </c:pt>
                <c:pt idx="2588">
                  <c:v>164.79999999999879</c:v>
                </c:pt>
                <c:pt idx="2589">
                  <c:v>164.89999999999898</c:v>
                </c:pt>
                <c:pt idx="2590">
                  <c:v>164.99999999999901</c:v>
                </c:pt>
                <c:pt idx="2591">
                  <c:v>165.1</c:v>
                </c:pt>
                <c:pt idx="2592">
                  <c:v>165.20000000000002</c:v>
                </c:pt>
                <c:pt idx="2593">
                  <c:v>165.3</c:v>
                </c:pt>
                <c:pt idx="2594">
                  <c:v>165.39999999999901</c:v>
                </c:pt>
                <c:pt idx="2595">
                  <c:v>165.49999999999901</c:v>
                </c:pt>
                <c:pt idx="2596">
                  <c:v>165.599999999999</c:v>
                </c:pt>
                <c:pt idx="2597">
                  <c:v>165.69999999999902</c:v>
                </c:pt>
                <c:pt idx="2598">
                  <c:v>165.79999999999879</c:v>
                </c:pt>
                <c:pt idx="2599">
                  <c:v>165.89999999999898</c:v>
                </c:pt>
                <c:pt idx="2600">
                  <c:v>165.99999999999901</c:v>
                </c:pt>
                <c:pt idx="2601">
                  <c:v>166.099999999999</c:v>
                </c:pt>
                <c:pt idx="2602">
                  <c:v>166.19999999999882</c:v>
                </c:pt>
                <c:pt idx="2603">
                  <c:v>166.29999999999879</c:v>
                </c:pt>
                <c:pt idx="2604">
                  <c:v>166.39999999999901</c:v>
                </c:pt>
                <c:pt idx="2605">
                  <c:v>166.49999999999901</c:v>
                </c:pt>
                <c:pt idx="2606">
                  <c:v>166.599999999999</c:v>
                </c:pt>
                <c:pt idx="2607">
                  <c:v>166.69999999999902</c:v>
                </c:pt>
                <c:pt idx="2608">
                  <c:v>166.79999999999902</c:v>
                </c:pt>
                <c:pt idx="2609">
                  <c:v>166.89999999999898</c:v>
                </c:pt>
                <c:pt idx="2610">
                  <c:v>166.99999999999898</c:v>
                </c:pt>
                <c:pt idx="2611">
                  <c:v>167.099999999999</c:v>
                </c:pt>
                <c:pt idx="2612">
                  <c:v>167.19999999999882</c:v>
                </c:pt>
                <c:pt idx="2613">
                  <c:v>167.3</c:v>
                </c:pt>
                <c:pt idx="2614">
                  <c:v>167.4</c:v>
                </c:pt>
                <c:pt idx="2615">
                  <c:v>167.5</c:v>
                </c:pt>
                <c:pt idx="2616">
                  <c:v>167.599999999999</c:v>
                </c:pt>
                <c:pt idx="2617">
                  <c:v>167.69999999999882</c:v>
                </c:pt>
                <c:pt idx="2618">
                  <c:v>167.79999999999902</c:v>
                </c:pt>
                <c:pt idx="2619">
                  <c:v>167.89999999999901</c:v>
                </c:pt>
                <c:pt idx="2620">
                  <c:v>167.99999999999898</c:v>
                </c:pt>
                <c:pt idx="2621">
                  <c:v>168.099999999999</c:v>
                </c:pt>
                <c:pt idx="2622">
                  <c:v>168.19999999999882</c:v>
                </c:pt>
                <c:pt idx="2623">
                  <c:v>168.29999999999879</c:v>
                </c:pt>
                <c:pt idx="2624">
                  <c:v>168.39999999999901</c:v>
                </c:pt>
                <c:pt idx="2625">
                  <c:v>168.49999999999901</c:v>
                </c:pt>
                <c:pt idx="2626">
                  <c:v>168.599999999999</c:v>
                </c:pt>
                <c:pt idx="2627">
                  <c:v>168.69999999999882</c:v>
                </c:pt>
                <c:pt idx="2628">
                  <c:v>168.79999999999902</c:v>
                </c:pt>
                <c:pt idx="2629">
                  <c:v>168.89999999999901</c:v>
                </c:pt>
                <c:pt idx="2630">
                  <c:v>168.99999999999901</c:v>
                </c:pt>
                <c:pt idx="2631">
                  <c:v>169.099999999999</c:v>
                </c:pt>
                <c:pt idx="2632">
                  <c:v>169.19999999999882</c:v>
                </c:pt>
                <c:pt idx="2633">
                  <c:v>169.29999999999879</c:v>
                </c:pt>
                <c:pt idx="2634">
                  <c:v>169.39999999999898</c:v>
                </c:pt>
                <c:pt idx="2635">
                  <c:v>169.5</c:v>
                </c:pt>
                <c:pt idx="2636">
                  <c:v>169.6</c:v>
                </c:pt>
                <c:pt idx="2637">
                  <c:v>169.70000000000002</c:v>
                </c:pt>
                <c:pt idx="2638">
                  <c:v>169.79999999999902</c:v>
                </c:pt>
                <c:pt idx="2639">
                  <c:v>169.89999999999901</c:v>
                </c:pt>
                <c:pt idx="2640">
                  <c:v>169.99999999999901</c:v>
                </c:pt>
                <c:pt idx="2641">
                  <c:v>170.099999999999</c:v>
                </c:pt>
                <c:pt idx="2642">
                  <c:v>170.19999999999882</c:v>
                </c:pt>
                <c:pt idx="2643">
                  <c:v>170.29999999999879</c:v>
                </c:pt>
                <c:pt idx="2644">
                  <c:v>170.39999999999898</c:v>
                </c:pt>
                <c:pt idx="2645">
                  <c:v>170.49999999999901</c:v>
                </c:pt>
                <c:pt idx="2646">
                  <c:v>170.599999999999</c:v>
                </c:pt>
                <c:pt idx="2647">
                  <c:v>170.69999999999882</c:v>
                </c:pt>
                <c:pt idx="2648">
                  <c:v>170.79999999999879</c:v>
                </c:pt>
                <c:pt idx="2649">
                  <c:v>170.89999999999901</c:v>
                </c:pt>
                <c:pt idx="2650">
                  <c:v>170.99999999999901</c:v>
                </c:pt>
                <c:pt idx="2651">
                  <c:v>171.099999999999</c:v>
                </c:pt>
                <c:pt idx="2652">
                  <c:v>171.19999999999902</c:v>
                </c:pt>
                <c:pt idx="2653">
                  <c:v>171.29999999999879</c:v>
                </c:pt>
                <c:pt idx="2654">
                  <c:v>171.39999999999898</c:v>
                </c:pt>
                <c:pt idx="2655">
                  <c:v>171.49999999999901</c:v>
                </c:pt>
                <c:pt idx="2656">
                  <c:v>171.599999999999</c:v>
                </c:pt>
                <c:pt idx="2657">
                  <c:v>171.69999999999882</c:v>
                </c:pt>
                <c:pt idx="2658">
                  <c:v>171.8</c:v>
                </c:pt>
                <c:pt idx="2659">
                  <c:v>171.9</c:v>
                </c:pt>
                <c:pt idx="2660">
                  <c:v>172</c:v>
                </c:pt>
                <c:pt idx="2661">
                  <c:v>172.099999999999</c:v>
                </c:pt>
                <c:pt idx="2662">
                  <c:v>172.19999999999902</c:v>
                </c:pt>
                <c:pt idx="2663">
                  <c:v>172.29999999999902</c:v>
                </c:pt>
                <c:pt idx="2664">
                  <c:v>172.39999999999901</c:v>
                </c:pt>
                <c:pt idx="2665">
                  <c:v>172.49999999999898</c:v>
                </c:pt>
                <c:pt idx="2666">
                  <c:v>172.599999999999</c:v>
                </c:pt>
                <c:pt idx="2667">
                  <c:v>172.69999999999882</c:v>
                </c:pt>
                <c:pt idx="2668">
                  <c:v>172.79999999999879</c:v>
                </c:pt>
                <c:pt idx="2669">
                  <c:v>172.89999999999901</c:v>
                </c:pt>
                <c:pt idx="2670">
                  <c:v>172.99999999999901</c:v>
                </c:pt>
                <c:pt idx="2671">
                  <c:v>173.099999999999</c:v>
                </c:pt>
                <c:pt idx="2672">
                  <c:v>173.19999999999882</c:v>
                </c:pt>
                <c:pt idx="2673">
                  <c:v>173.29999999999902</c:v>
                </c:pt>
                <c:pt idx="2674">
                  <c:v>173.39999999999901</c:v>
                </c:pt>
                <c:pt idx="2675">
                  <c:v>173.49999999999901</c:v>
                </c:pt>
                <c:pt idx="2676">
                  <c:v>173.599999999999</c:v>
                </c:pt>
                <c:pt idx="2677">
                  <c:v>173.69999999999882</c:v>
                </c:pt>
                <c:pt idx="2678">
                  <c:v>173.79999999999879</c:v>
                </c:pt>
                <c:pt idx="2679">
                  <c:v>173.89999999999898</c:v>
                </c:pt>
                <c:pt idx="2680">
                  <c:v>174</c:v>
                </c:pt>
                <c:pt idx="2681">
                  <c:v>174.1</c:v>
                </c:pt>
                <c:pt idx="2682">
                  <c:v>174.20000000000002</c:v>
                </c:pt>
                <c:pt idx="2683">
                  <c:v>174.29999999999902</c:v>
                </c:pt>
                <c:pt idx="2684">
                  <c:v>174.39999999999901</c:v>
                </c:pt>
                <c:pt idx="2685">
                  <c:v>174.49999999999901</c:v>
                </c:pt>
                <c:pt idx="2686">
                  <c:v>174.599999999999</c:v>
                </c:pt>
                <c:pt idx="2687">
                  <c:v>174.69999999999882</c:v>
                </c:pt>
                <c:pt idx="2688">
                  <c:v>174.79999999999879</c:v>
                </c:pt>
                <c:pt idx="2689">
                  <c:v>174.89999999999898</c:v>
                </c:pt>
                <c:pt idx="2690">
                  <c:v>174.99999999999901</c:v>
                </c:pt>
                <c:pt idx="2691">
                  <c:v>175.099999999999</c:v>
                </c:pt>
                <c:pt idx="2692">
                  <c:v>175.19999999999882</c:v>
                </c:pt>
                <c:pt idx="2693">
                  <c:v>175.29999999999902</c:v>
                </c:pt>
                <c:pt idx="2694">
                  <c:v>175.39999999999901</c:v>
                </c:pt>
                <c:pt idx="2695">
                  <c:v>175.49999999999901</c:v>
                </c:pt>
                <c:pt idx="2696">
                  <c:v>175.599999999999</c:v>
                </c:pt>
                <c:pt idx="2697">
                  <c:v>175.69999999999902</c:v>
                </c:pt>
                <c:pt idx="2698">
                  <c:v>175.79999999999879</c:v>
                </c:pt>
                <c:pt idx="2699">
                  <c:v>175.89999999999898</c:v>
                </c:pt>
                <c:pt idx="2700">
                  <c:v>175.99999999999901</c:v>
                </c:pt>
                <c:pt idx="2701">
                  <c:v>176.099999999999</c:v>
                </c:pt>
                <c:pt idx="2702">
                  <c:v>176.2</c:v>
                </c:pt>
                <c:pt idx="2703">
                  <c:v>176.3</c:v>
                </c:pt>
                <c:pt idx="2704">
                  <c:v>176.4</c:v>
                </c:pt>
                <c:pt idx="2705">
                  <c:v>176.49999999999901</c:v>
                </c:pt>
                <c:pt idx="2706">
                  <c:v>176.599999999999</c:v>
                </c:pt>
                <c:pt idx="2707">
                  <c:v>176.69999999999902</c:v>
                </c:pt>
                <c:pt idx="2708">
                  <c:v>176.79999999999902</c:v>
                </c:pt>
                <c:pt idx="2709">
                  <c:v>176.89999999999898</c:v>
                </c:pt>
                <c:pt idx="2710">
                  <c:v>176.99999999999898</c:v>
                </c:pt>
                <c:pt idx="2711">
                  <c:v>177.099999999999</c:v>
                </c:pt>
                <c:pt idx="2712">
                  <c:v>177.19999999999882</c:v>
                </c:pt>
                <c:pt idx="2713">
                  <c:v>177.29999999999879</c:v>
                </c:pt>
                <c:pt idx="2714">
                  <c:v>177.39999999999901</c:v>
                </c:pt>
                <c:pt idx="2715">
                  <c:v>177.49999999999901</c:v>
                </c:pt>
                <c:pt idx="2716">
                  <c:v>177.599999999999</c:v>
                </c:pt>
                <c:pt idx="2717">
                  <c:v>177.69999999999882</c:v>
                </c:pt>
                <c:pt idx="2718">
                  <c:v>177.79999999999902</c:v>
                </c:pt>
                <c:pt idx="2719">
                  <c:v>177.89999999999901</c:v>
                </c:pt>
                <c:pt idx="2720">
                  <c:v>177.99999999999898</c:v>
                </c:pt>
                <c:pt idx="2721">
                  <c:v>178.099999999999</c:v>
                </c:pt>
                <c:pt idx="2722">
                  <c:v>178.19999999999882</c:v>
                </c:pt>
                <c:pt idx="2723">
                  <c:v>178.29999999999879</c:v>
                </c:pt>
                <c:pt idx="2724">
                  <c:v>178.39999999999898</c:v>
                </c:pt>
                <c:pt idx="2725">
                  <c:v>178.5</c:v>
                </c:pt>
                <c:pt idx="2726">
                  <c:v>178.6</c:v>
                </c:pt>
                <c:pt idx="2727">
                  <c:v>178.69999999999882</c:v>
                </c:pt>
                <c:pt idx="2728">
                  <c:v>178.79999999999902</c:v>
                </c:pt>
                <c:pt idx="2729">
                  <c:v>178.89999999999901</c:v>
                </c:pt>
                <c:pt idx="2730">
                  <c:v>178.99999999999901</c:v>
                </c:pt>
                <c:pt idx="2731">
                  <c:v>179.099999999999</c:v>
                </c:pt>
                <c:pt idx="2732">
                  <c:v>179.19999999999882</c:v>
                </c:pt>
                <c:pt idx="2733">
                  <c:v>179.29999999999879</c:v>
                </c:pt>
                <c:pt idx="2734">
                  <c:v>179.39999999999898</c:v>
                </c:pt>
                <c:pt idx="2735">
                  <c:v>179.49999999999901</c:v>
                </c:pt>
                <c:pt idx="2736">
                  <c:v>179.599999999999</c:v>
                </c:pt>
                <c:pt idx="2737">
                  <c:v>179.69999999999882</c:v>
                </c:pt>
                <c:pt idx="2738">
                  <c:v>179.79999999999902</c:v>
                </c:pt>
                <c:pt idx="2739">
                  <c:v>179.89999999999901</c:v>
                </c:pt>
                <c:pt idx="2740">
                  <c:v>179.99999999999901</c:v>
                </c:pt>
                <c:pt idx="2741">
                  <c:v>180.099999999999</c:v>
                </c:pt>
                <c:pt idx="2742">
                  <c:v>180.19999999999902</c:v>
                </c:pt>
                <c:pt idx="2743">
                  <c:v>180.29999999999879</c:v>
                </c:pt>
                <c:pt idx="2744">
                  <c:v>180.39999999999898</c:v>
                </c:pt>
                <c:pt idx="2745">
                  <c:v>180.49999999999901</c:v>
                </c:pt>
                <c:pt idx="2746">
                  <c:v>180.599999999999</c:v>
                </c:pt>
                <c:pt idx="2747">
                  <c:v>180.7</c:v>
                </c:pt>
                <c:pt idx="2748">
                  <c:v>180.8</c:v>
                </c:pt>
                <c:pt idx="2749">
                  <c:v>180.9</c:v>
                </c:pt>
                <c:pt idx="2750">
                  <c:v>180.99999999999901</c:v>
                </c:pt>
                <c:pt idx="2751">
                  <c:v>181.099999999999</c:v>
                </c:pt>
                <c:pt idx="2752">
                  <c:v>181.19999999999902</c:v>
                </c:pt>
                <c:pt idx="2753">
                  <c:v>181.29999999999902</c:v>
                </c:pt>
                <c:pt idx="2754">
                  <c:v>181.39999999999898</c:v>
                </c:pt>
                <c:pt idx="2755">
                  <c:v>181.49999999999898</c:v>
                </c:pt>
                <c:pt idx="2756">
                  <c:v>181.599999999999</c:v>
                </c:pt>
                <c:pt idx="2757">
                  <c:v>181.69999999999882</c:v>
                </c:pt>
                <c:pt idx="2758">
                  <c:v>181.79999999999879</c:v>
                </c:pt>
                <c:pt idx="2759">
                  <c:v>181.89999999999901</c:v>
                </c:pt>
                <c:pt idx="2760">
                  <c:v>181.99999999999901</c:v>
                </c:pt>
                <c:pt idx="2761">
                  <c:v>182.099999999999</c:v>
                </c:pt>
                <c:pt idx="2762">
                  <c:v>182.19999999999882</c:v>
                </c:pt>
                <c:pt idx="2763">
                  <c:v>182.29999999999902</c:v>
                </c:pt>
                <c:pt idx="2764">
                  <c:v>182.39999999999901</c:v>
                </c:pt>
                <c:pt idx="2765">
                  <c:v>182.49999999999898</c:v>
                </c:pt>
                <c:pt idx="2766">
                  <c:v>182.599999999999</c:v>
                </c:pt>
                <c:pt idx="2767">
                  <c:v>182.69999999999882</c:v>
                </c:pt>
                <c:pt idx="2768">
                  <c:v>182.79999999999879</c:v>
                </c:pt>
                <c:pt idx="2769">
                  <c:v>182.9</c:v>
                </c:pt>
                <c:pt idx="2770">
                  <c:v>183</c:v>
                </c:pt>
                <c:pt idx="2771">
                  <c:v>183.1</c:v>
                </c:pt>
                <c:pt idx="2772">
                  <c:v>183.19999999999882</c:v>
                </c:pt>
                <c:pt idx="2773">
                  <c:v>183.29999999999902</c:v>
                </c:pt>
                <c:pt idx="2774">
                  <c:v>183.39999999999901</c:v>
                </c:pt>
                <c:pt idx="2775">
                  <c:v>183.49999999999901</c:v>
                </c:pt>
                <c:pt idx="2776">
                  <c:v>183.599999999999</c:v>
                </c:pt>
                <c:pt idx="2777">
                  <c:v>183.69999999999882</c:v>
                </c:pt>
                <c:pt idx="2778">
                  <c:v>183.79999999999879</c:v>
                </c:pt>
                <c:pt idx="2779">
                  <c:v>183.89999999999898</c:v>
                </c:pt>
                <c:pt idx="2780">
                  <c:v>183.99999999999901</c:v>
                </c:pt>
                <c:pt idx="2781">
                  <c:v>184.099999999999</c:v>
                </c:pt>
                <c:pt idx="2782">
                  <c:v>184.19999999999882</c:v>
                </c:pt>
                <c:pt idx="2783">
                  <c:v>184.29999999999902</c:v>
                </c:pt>
                <c:pt idx="2784">
                  <c:v>184.39999999999901</c:v>
                </c:pt>
                <c:pt idx="2785">
                  <c:v>184.49999999999901</c:v>
                </c:pt>
                <c:pt idx="2786">
                  <c:v>184.599999999999</c:v>
                </c:pt>
                <c:pt idx="2787">
                  <c:v>184.69999999999882</c:v>
                </c:pt>
                <c:pt idx="2788">
                  <c:v>184.79999999999879</c:v>
                </c:pt>
                <c:pt idx="2789">
                  <c:v>184.89999999999898</c:v>
                </c:pt>
                <c:pt idx="2790">
                  <c:v>184.99999999999901</c:v>
                </c:pt>
                <c:pt idx="2791">
                  <c:v>185.099999999999</c:v>
                </c:pt>
                <c:pt idx="2792">
                  <c:v>185.2</c:v>
                </c:pt>
                <c:pt idx="2793">
                  <c:v>185.3</c:v>
                </c:pt>
                <c:pt idx="2794">
                  <c:v>185.39999999999901</c:v>
                </c:pt>
                <c:pt idx="2795">
                  <c:v>185.49999999999901</c:v>
                </c:pt>
                <c:pt idx="2796">
                  <c:v>185.599999999999</c:v>
                </c:pt>
                <c:pt idx="2797">
                  <c:v>185.69999999999902</c:v>
                </c:pt>
                <c:pt idx="2798">
                  <c:v>185.79999999999879</c:v>
                </c:pt>
                <c:pt idx="2799">
                  <c:v>185.89999999999898</c:v>
                </c:pt>
                <c:pt idx="2800">
                  <c:v>185.99999999999901</c:v>
                </c:pt>
                <c:pt idx="2801">
                  <c:v>186.099999999999</c:v>
                </c:pt>
                <c:pt idx="2802">
                  <c:v>186.19999999999882</c:v>
                </c:pt>
                <c:pt idx="2803">
                  <c:v>186.29999999999879</c:v>
                </c:pt>
                <c:pt idx="2804">
                  <c:v>186.39999999999901</c:v>
                </c:pt>
                <c:pt idx="2805">
                  <c:v>186.49999999999901</c:v>
                </c:pt>
                <c:pt idx="2806">
                  <c:v>186.599999999999</c:v>
                </c:pt>
                <c:pt idx="2807">
                  <c:v>186.69999999999902</c:v>
                </c:pt>
                <c:pt idx="2808">
                  <c:v>186.79999999999902</c:v>
                </c:pt>
                <c:pt idx="2809">
                  <c:v>186.89999999999901</c:v>
                </c:pt>
                <c:pt idx="2810">
                  <c:v>186.99999999999898</c:v>
                </c:pt>
                <c:pt idx="2811">
                  <c:v>187.099999999999</c:v>
                </c:pt>
                <c:pt idx="2812">
                  <c:v>187.19999999999882</c:v>
                </c:pt>
                <c:pt idx="2813">
                  <c:v>187.29999999999879</c:v>
                </c:pt>
                <c:pt idx="2814">
                  <c:v>187.4</c:v>
                </c:pt>
                <c:pt idx="2815">
                  <c:v>187.5</c:v>
                </c:pt>
                <c:pt idx="2816">
                  <c:v>187.6</c:v>
                </c:pt>
                <c:pt idx="2817">
                  <c:v>187.69999999999882</c:v>
                </c:pt>
                <c:pt idx="2818">
                  <c:v>187.79999999999902</c:v>
                </c:pt>
                <c:pt idx="2819">
                  <c:v>187.89999999999901</c:v>
                </c:pt>
                <c:pt idx="2820">
                  <c:v>187.99999999999901</c:v>
                </c:pt>
                <c:pt idx="2821">
                  <c:v>188.099999999999</c:v>
                </c:pt>
                <c:pt idx="2822">
                  <c:v>188.19999999999882</c:v>
                </c:pt>
                <c:pt idx="2823">
                  <c:v>188.29999999999879</c:v>
                </c:pt>
                <c:pt idx="2824">
                  <c:v>188.39999999999898</c:v>
                </c:pt>
                <c:pt idx="2825">
                  <c:v>188.49999999999901</c:v>
                </c:pt>
                <c:pt idx="2826">
                  <c:v>188.599999999999</c:v>
                </c:pt>
                <c:pt idx="2827">
                  <c:v>188.69999999999882</c:v>
                </c:pt>
                <c:pt idx="2828">
                  <c:v>188.79999999999902</c:v>
                </c:pt>
                <c:pt idx="2829">
                  <c:v>188.89999999999901</c:v>
                </c:pt>
                <c:pt idx="2830">
                  <c:v>188.99999999999901</c:v>
                </c:pt>
                <c:pt idx="2831">
                  <c:v>189.099999999999</c:v>
                </c:pt>
                <c:pt idx="2832">
                  <c:v>189.19999999999882</c:v>
                </c:pt>
                <c:pt idx="2833">
                  <c:v>189.29999999999879</c:v>
                </c:pt>
                <c:pt idx="2834">
                  <c:v>189.39999999999898</c:v>
                </c:pt>
                <c:pt idx="2835">
                  <c:v>189.49999999999901</c:v>
                </c:pt>
                <c:pt idx="2836">
                  <c:v>189.6</c:v>
                </c:pt>
                <c:pt idx="2837">
                  <c:v>189.70000000000002</c:v>
                </c:pt>
                <c:pt idx="2838">
                  <c:v>189.8</c:v>
                </c:pt>
                <c:pt idx="2839">
                  <c:v>189.89999999999901</c:v>
                </c:pt>
                <c:pt idx="2840">
                  <c:v>189.99999999999901</c:v>
                </c:pt>
                <c:pt idx="2841">
                  <c:v>190.099999999999</c:v>
                </c:pt>
                <c:pt idx="2842">
                  <c:v>190.19999999999902</c:v>
                </c:pt>
                <c:pt idx="2843">
                  <c:v>190.29999999999879</c:v>
                </c:pt>
                <c:pt idx="2844">
                  <c:v>190.39999999999898</c:v>
                </c:pt>
                <c:pt idx="2845">
                  <c:v>190.49999999999901</c:v>
                </c:pt>
                <c:pt idx="2846">
                  <c:v>190.599999999999</c:v>
                </c:pt>
                <c:pt idx="2847">
                  <c:v>190.69999999999882</c:v>
                </c:pt>
                <c:pt idx="2848">
                  <c:v>190.79999999999879</c:v>
                </c:pt>
                <c:pt idx="2849">
                  <c:v>190.89999999999901</c:v>
                </c:pt>
                <c:pt idx="2850">
                  <c:v>190.99999999999901</c:v>
                </c:pt>
                <c:pt idx="2851">
                  <c:v>191.099999999999</c:v>
                </c:pt>
                <c:pt idx="2852">
                  <c:v>191.19999999999902</c:v>
                </c:pt>
                <c:pt idx="2853">
                  <c:v>191.29999999999902</c:v>
                </c:pt>
                <c:pt idx="2854">
                  <c:v>191.39999999999898</c:v>
                </c:pt>
                <c:pt idx="2855">
                  <c:v>191.49999999999898</c:v>
                </c:pt>
                <c:pt idx="2856">
                  <c:v>191.599999999999</c:v>
                </c:pt>
                <c:pt idx="2857">
                  <c:v>191.69999999999882</c:v>
                </c:pt>
                <c:pt idx="2858">
                  <c:v>191.8</c:v>
                </c:pt>
                <c:pt idx="2859">
                  <c:v>191.9</c:v>
                </c:pt>
                <c:pt idx="2860">
                  <c:v>192</c:v>
                </c:pt>
                <c:pt idx="2861">
                  <c:v>192.099999999999</c:v>
                </c:pt>
                <c:pt idx="2862">
                  <c:v>192.19999999999882</c:v>
                </c:pt>
                <c:pt idx="2863">
                  <c:v>192.29999999999902</c:v>
                </c:pt>
                <c:pt idx="2864">
                  <c:v>192.39999999999901</c:v>
                </c:pt>
                <c:pt idx="2865">
                  <c:v>192.49999999999898</c:v>
                </c:pt>
                <c:pt idx="2866">
                  <c:v>192.599999999999</c:v>
                </c:pt>
                <c:pt idx="2867">
                  <c:v>192.69999999999882</c:v>
                </c:pt>
                <c:pt idx="2868">
                  <c:v>192.79999999999879</c:v>
                </c:pt>
                <c:pt idx="2869">
                  <c:v>192.89999999999901</c:v>
                </c:pt>
                <c:pt idx="2870">
                  <c:v>192.99999999999901</c:v>
                </c:pt>
                <c:pt idx="2871">
                  <c:v>193.099999999999</c:v>
                </c:pt>
                <c:pt idx="2872">
                  <c:v>193.19999999999882</c:v>
                </c:pt>
                <c:pt idx="2873">
                  <c:v>193.29999999999902</c:v>
                </c:pt>
                <c:pt idx="2874">
                  <c:v>193.39999999999901</c:v>
                </c:pt>
                <c:pt idx="2875">
                  <c:v>193.49999999999901</c:v>
                </c:pt>
                <c:pt idx="2876">
                  <c:v>193.599999999999</c:v>
                </c:pt>
                <c:pt idx="2877">
                  <c:v>193.69999999999882</c:v>
                </c:pt>
                <c:pt idx="2878">
                  <c:v>193.79999999999879</c:v>
                </c:pt>
                <c:pt idx="2879">
                  <c:v>193.89999999999898</c:v>
                </c:pt>
                <c:pt idx="2880">
                  <c:v>193.99999999999901</c:v>
                </c:pt>
                <c:pt idx="2881">
                  <c:v>194.1</c:v>
                </c:pt>
                <c:pt idx="2882">
                  <c:v>194.20000000000002</c:v>
                </c:pt>
                <c:pt idx="2883">
                  <c:v>194.29999999999902</c:v>
                </c:pt>
                <c:pt idx="2884">
                  <c:v>194.39999999999901</c:v>
                </c:pt>
                <c:pt idx="2885">
                  <c:v>194.49999999999901</c:v>
                </c:pt>
                <c:pt idx="2886">
                  <c:v>194.599999999999</c:v>
                </c:pt>
                <c:pt idx="2887">
                  <c:v>194.69999999999902</c:v>
                </c:pt>
                <c:pt idx="2888">
                  <c:v>194.79999999999879</c:v>
                </c:pt>
                <c:pt idx="2889">
                  <c:v>194.89999999999898</c:v>
                </c:pt>
                <c:pt idx="2890">
                  <c:v>194.99999999999901</c:v>
                </c:pt>
                <c:pt idx="2891">
                  <c:v>195.099999999999</c:v>
                </c:pt>
                <c:pt idx="2892">
                  <c:v>195.19999999999882</c:v>
                </c:pt>
                <c:pt idx="2893">
                  <c:v>195.29999999999879</c:v>
                </c:pt>
                <c:pt idx="2894">
                  <c:v>195.39999999999901</c:v>
                </c:pt>
                <c:pt idx="2895">
                  <c:v>195.49999999999901</c:v>
                </c:pt>
                <c:pt idx="2896">
                  <c:v>195.599999999999</c:v>
                </c:pt>
                <c:pt idx="2897">
                  <c:v>195.69999999999902</c:v>
                </c:pt>
                <c:pt idx="2898">
                  <c:v>195.79999999999902</c:v>
                </c:pt>
                <c:pt idx="2899">
                  <c:v>195.89999999999898</c:v>
                </c:pt>
                <c:pt idx="2900">
                  <c:v>195.99999999999898</c:v>
                </c:pt>
                <c:pt idx="2901">
                  <c:v>196.099999999999</c:v>
                </c:pt>
                <c:pt idx="2902">
                  <c:v>196.19999999999882</c:v>
                </c:pt>
                <c:pt idx="2903">
                  <c:v>196.3</c:v>
                </c:pt>
                <c:pt idx="2904">
                  <c:v>196.4</c:v>
                </c:pt>
                <c:pt idx="2905">
                  <c:v>196.5</c:v>
                </c:pt>
                <c:pt idx="2906">
                  <c:v>196.599999999999</c:v>
                </c:pt>
                <c:pt idx="2907">
                  <c:v>196.69999999999882</c:v>
                </c:pt>
                <c:pt idx="2908">
                  <c:v>196.79999999999902</c:v>
                </c:pt>
                <c:pt idx="2909">
                  <c:v>196.89999999999901</c:v>
                </c:pt>
                <c:pt idx="2910">
                  <c:v>196.99999999999898</c:v>
                </c:pt>
                <c:pt idx="2911">
                  <c:v>197.099999999999</c:v>
                </c:pt>
                <c:pt idx="2912">
                  <c:v>197.19999999999882</c:v>
                </c:pt>
                <c:pt idx="2913">
                  <c:v>197.29999999999879</c:v>
                </c:pt>
                <c:pt idx="2914">
                  <c:v>197.39999999999901</c:v>
                </c:pt>
                <c:pt idx="2915">
                  <c:v>197.49999999999901</c:v>
                </c:pt>
                <c:pt idx="2916">
                  <c:v>197.599999999999</c:v>
                </c:pt>
                <c:pt idx="2917">
                  <c:v>197.69999999999882</c:v>
                </c:pt>
                <c:pt idx="2918">
                  <c:v>197.79999999999902</c:v>
                </c:pt>
                <c:pt idx="2919">
                  <c:v>197.89999999999901</c:v>
                </c:pt>
                <c:pt idx="2920">
                  <c:v>197.99999999999901</c:v>
                </c:pt>
                <c:pt idx="2921">
                  <c:v>198.099999999999</c:v>
                </c:pt>
                <c:pt idx="2922">
                  <c:v>198.19999999999882</c:v>
                </c:pt>
                <c:pt idx="2923">
                  <c:v>198.29999999999879</c:v>
                </c:pt>
                <c:pt idx="2924">
                  <c:v>198.39999999999898</c:v>
                </c:pt>
                <c:pt idx="2925">
                  <c:v>198.5</c:v>
                </c:pt>
                <c:pt idx="2926">
                  <c:v>198.6</c:v>
                </c:pt>
                <c:pt idx="2927">
                  <c:v>198.70000000000002</c:v>
                </c:pt>
                <c:pt idx="2928">
                  <c:v>198.79999999999902</c:v>
                </c:pt>
                <c:pt idx="2929">
                  <c:v>198.89999999999901</c:v>
                </c:pt>
                <c:pt idx="2930">
                  <c:v>198.99999999999901</c:v>
                </c:pt>
                <c:pt idx="2931">
                  <c:v>199.099999999999</c:v>
                </c:pt>
                <c:pt idx="2932">
                  <c:v>199.19999999999882</c:v>
                </c:pt>
                <c:pt idx="2933">
                  <c:v>199.29999999999879</c:v>
                </c:pt>
                <c:pt idx="2934">
                  <c:v>199.39999999999898</c:v>
                </c:pt>
                <c:pt idx="2935">
                  <c:v>199.49999999999901</c:v>
                </c:pt>
                <c:pt idx="2936">
                  <c:v>199.599999999999</c:v>
                </c:pt>
                <c:pt idx="2937">
                  <c:v>199.69999999999882</c:v>
                </c:pt>
                <c:pt idx="2938">
                  <c:v>199.79999999999879</c:v>
                </c:pt>
                <c:pt idx="2939">
                  <c:v>199.89999999999901</c:v>
                </c:pt>
                <c:pt idx="2940">
                  <c:v>199.99999999999901</c:v>
                </c:pt>
                <c:pt idx="2941">
                  <c:v>200.099999999999</c:v>
                </c:pt>
                <c:pt idx="2942">
                  <c:v>200.19999999999902</c:v>
                </c:pt>
                <c:pt idx="2943">
                  <c:v>200.29999999999879</c:v>
                </c:pt>
                <c:pt idx="2944">
                  <c:v>200.39999999999898</c:v>
                </c:pt>
                <c:pt idx="2945">
                  <c:v>200.49999999999901</c:v>
                </c:pt>
                <c:pt idx="2946">
                  <c:v>200.599999999999</c:v>
                </c:pt>
                <c:pt idx="2947">
                  <c:v>200.69999999999882</c:v>
                </c:pt>
                <c:pt idx="2948">
                  <c:v>200.8</c:v>
                </c:pt>
                <c:pt idx="2949">
                  <c:v>200.9</c:v>
                </c:pt>
                <c:pt idx="2950">
                  <c:v>200.99999999999901</c:v>
                </c:pt>
                <c:pt idx="2951">
                  <c:v>201.099999999999</c:v>
                </c:pt>
                <c:pt idx="2952">
                  <c:v>201.19999999999902</c:v>
                </c:pt>
                <c:pt idx="2953">
                  <c:v>201.29999999999902</c:v>
                </c:pt>
                <c:pt idx="2954">
                  <c:v>201.39999999999898</c:v>
                </c:pt>
                <c:pt idx="2955">
                  <c:v>201.49999999999898</c:v>
                </c:pt>
                <c:pt idx="2956">
                  <c:v>201.599999999999</c:v>
                </c:pt>
                <c:pt idx="2957">
                  <c:v>201.69999999999882</c:v>
                </c:pt>
                <c:pt idx="2958">
                  <c:v>201.79999999999879</c:v>
                </c:pt>
                <c:pt idx="2959">
                  <c:v>201.89999999999901</c:v>
                </c:pt>
                <c:pt idx="2960">
                  <c:v>201.99999999999901</c:v>
                </c:pt>
                <c:pt idx="2961">
                  <c:v>202.099999999999</c:v>
                </c:pt>
                <c:pt idx="2962">
                  <c:v>202.19999999999882</c:v>
                </c:pt>
                <c:pt idx="2963">
                  <c:v>202.29999999999902</c:v>
                </c:pt>
                <c:pt idx="2964">
                  <c:v>202.39999999999901</c:v>
                </c:pt>
                <c:pt idx="2965">
                  <c:v>202.49999999999901</c:v>
                </c:pt>
                <c:pt idx="2966">
                  <c:v>202.599999999999</c:v>
                </c:pt>
                <c:pt idx="2967">
                  <c:v>202.69999999999882</c:v>
                </c:pt>
                <c:pt idx="2968">
                  <c:v>202.79999999999879</c:v>
                </c:pt>
                <c:pt idx="2969">
                  <c:v>202.89999999999898</c:v>
                </c:pt>
                <c:pt idx="2970">
                  <c:v>203</c:v>
                </c:pt>
                <c:pt idx="2971">
                  <c:v>203.1</c:v>
                </c:pt>
                <c:pt idx="2972">
                  <c:v>203.19999999999882</c:v>
                </c:pt>
                <c:pt idx="2973">
                  <c:v>203.29999999999902</c:v>
                </c:pt>
                <c:pt idx="2974">
                  <c:v>203.39999999999901</c:v>
                </c:pt>
                <c:pt idx="2975">
                  <c:v>203.49999999999901</c:v>
                </c:pt>
                <c:pt idx="2976">
                  <c:v>203.599999999999</c:v>
                </c:pt>
                <c:pt idx="2977">
                  <c:v>203.69999999999882</c:v>
                </c:pt>
                <c:pt idx="2978">
                  <c:v>203.79999999999879</c:v>
                </c:pt>
                <c:pt idx="2979">
                  <c:v>203.89999999999898</c:v>
                </c:pt>
                <c:pt idx="2980">
                  <c:v>203.99999999999901</c:v>
                </c:pt>
                <c:pt idx="2981">
                  <c:v>204.099999999999</c:v>
                </c:pt>
                <c:pt idx="2982">
                  <c:v>204.19999999999882</c:v>
                </c:pt>
                <c:pt idx="2983">
                  <c:v>204.29999999999902</c:v>
                </c:pt>
                <c:pt idx="2984">
                  <c:v>204.39999999999901</c:v>
                </c:pt>
                <c:pt idx="2985">
                  <c:v>204.49999999999901</c:v>
                </c:pt>
                <c:pt idx="2986">
                  <c:v>204.599999999999</c:v>
                </c:pt>
                <c:pt idx="2987">
                  <c:v>204.69999999999902</c:v>
                </c:pt>
                <c:pt idx="2988">
                  <c:v>204.79999999999879</c:v>
                </c:pt>
                <c:pt idx="2989">
                  <c:v>204.89999999999898</c:v>
                </c:pt>
                <c:pt idx="2990">
                  <c:v>204.99999999999901</c:v>
                </c:pt>
                <c:pt idx="2991">
                  <c:v>205.099999999999</c:v>
                </c:pt>
                <c:pt idx="2992">
                  <c:v>205.2</c:v>
                </c:pt>
                <c:pt idx="2993">
                  <c:v>205.3</c:v>
                </c:pt>
                <c:pt idx="2994">
                  <c:v>205.4</c:v>
                </c:pt>
                <c:pt idx="2995">
                  <c:v>205.49999999999901</c:v>
                </c:pt>
                <c:pt idx="2996">
                  <c:v>205.599999999999</c:v>
                </c:pt>
                <c:pt idx="2997">
                  <c:v>205.69999999999902</c:v>
                </c:pt>
                <c:pt idx="2998">
                  <c:v>205.79999999999902</c:v>
                </c:pt>
                <c:pt idx="2999">
                  <c:v>205.89999999999898</c:v>
                </c:pt>
                <c:pt idx="3000">
                  <c:v>205.99999999999898</c:v>
                </c:pt>
                <c:pt idx="3001">
                  <c:v>206.099999999999</c:v>
                </c:pt>
                <c:pt idx="3002">
                  <c:v>206.19999999999882</c:v>
                </c:pt>
                <c:pt idx="3003">
                  <c:v>206.29999999999879</c:v>
                </c:pt>
                <c:pt idx="3004">
                  <c:v>206.39999999999901</c:v>
                </c:pt>
                <c:pt idx="3005">
                  <c:v>206.49999999999901</c:v>
                </c:pt>
                <c:pt idx="3006">
                  <c:v>206.599999999999</c:v>
                </c:pt>
                <c:pt idx="3007">
                  <c:v>206.69999999999882</c:v>
                </c:pt>
                <c:pt idx="3008">
                  <c:v>206.79999999999902</c:v>
                </c:pt>
                <c:pt idx="3009">
                  <c:v>206.89999999999901</c:v>
                </c:pt>
                <c:pt idx="3010">
                  <c:v>206.99999999999898</c:v>
                </c:pt>
                <c:pt idx="3011">
                  <c:v>207.099999999999</c:v>
                </c:pt>
                <c:pt idx="3012">
                  <c:v>207.19999999999882</c:v>
                </c:pt>
                <c:pt idx="3013">
                  <c:v>207.29999999999879</c:v>
                </c:pt>
                <c:pt idx="3014">
                  <c:v>207.39999999999901</c:v>
                </c:pt>
                <c:pt idx="3015">
                  <c:v>207.5</c:v>
                </c:pt>
                <c:pt idx="3016">
                  <c:v>207.6</c:v>
                </c:pt>
                <c:pt idx="3017">
                  <c:v>207.69999999999882</c:v>
                </c:pt>
                <c:pt idx="3018">
                  <c:v>207.79999999999902</c:v>
                </c:pt>
                <c:pt idx="3019">
                  <c:v>207.89999999999901</c:v>
                </c:pt>
                <c:pt idx="3020">
                  <c:v>207.99999999999901</c:v>
                </c:pt>
                <c:pt idx="3021">
                  <c:v>208.099999999999</c:v>
                </c:pt>
                <c:pt idx="3022">
                  <c:v>208.19999999999882</c:v>
                </c:pt>
                <c:pt idx="3023">
                  <c:v>208.29999999999879</c:v>
                </c:pt>
                <c:pt idx="3024">
                  <c:v>208.39999999999898</c:v>
                </c:pt>
                <c:pt idx="3025">
                  <c:v>208.49999999999901</c:v>
                </c:pt>
                <c:pt idx="3026">
                  <c:v>208.599999999999</c:v>
                </c:pt>
                <c:pt idx="3027">
                  <c:v>208.69999999999882</c:v>
                </c:pt>
                <c:pt idx="3028">
                  <c:v>208.79999999999902</c:v>
                </c:pt>
                <c:pt idx="3029">
                  <c:v>208.89999999999901</c:v>
                </c:pt>
                <c:pt idx="3030">
                  <c:v>208.99999999999901</c:v>
                </c:pt>
                <c:pt idx="3031">
                  <c:v>209.099999999999</c:v>
                </c:pt>
                <c:pt idx="3032">
                  <c:v>209.19999999999902</c:v>
                </c:pt>
                <c:pt idx="3033">
                  <c:v>209.29999999999879</c:v>
                </c:pt>
                <c:pt idx="3034">
                  <c:v>209.39999999999898</c:v>
                </c:pt>
                <c:pt idx="3035">
                  <c:v>209.49999999999901</c:v>
                </c:pt>
                <c:pt idx="3036">
                  <c:v>209.599999999999</c:v>
                </c:pt>
                <c:pt idx="3037">
                  <c:v>209.7</c:v>
                </c:pt>
                <c:pt idx="3038">
                  <c:v>209.8</c:v>
                </c:pt>
                <c:pt idx="3039">
                  <c:v>209.89999999999901</c:v>
                </c:pt>
                <c:pt idx="3040">
                  <c:v>209.99999999999901</c:v>
                </c:pt>
                <c:pt idx="3041">
                  <c:v>210.099999999999</c:v>
                </c:pt>
                <c:pt idx="3042">
                  <c:v>210.19999999999902</c:v>
                </c:pt>
                <c:pt idx="3043">
                  <c:v>210.29999999999902</c:v>
                </c:pt>
                <c:pt idx="3044">
                  <c:v>210.39999999999898</c:v>
                </c:pt>
                <c:pt idx="3045">
                  <c:v>210.49999999999898</c:v>
                </c:pt>
                <c:pt idx="3046">
                  <c:v>210.599999999999</c:v>
                </c:pt>
                <c:pt idx="3047">
                  <c:v>210.69999999999882</c:v>
                </c:pt>
                <c:pt idx="3048">
                  <c:v>210.79999999999879</c:v>
                </c:pt>
                <c:pt idx="3049">
                  <c:v>210.89999999999901</c:v>
                </c:pt>
                <c:pt idx="3050">
                  <c:v>210.99999999999901</c:v>
                </c:pt>
                <c:pt idx="3051">
                  <c:v>211.099999999999</c:v>
                </c:pt>
                <c:pt idx="3052">
                  <c:v>211.19999999999882</c:v>
                </c:pt>
                <c:pt idx="3053">
                  <c:v>211.29999999999902</c:v>
                </c:pt>
                <c:pt idx="3054">
                  <c:v>211.39999999999901</c:v>
                </c:pt>
                <c:pt idx="3055">
                  <c:v>211.49999999999898</c:v>
                </c:pt>
                <c:pt idx="3056">
                  <c:v>211.599999999999</c:v>
                </c:pt>
                <c:pt idx="3057">
                  <c:v>211.69999999999882</c:v>
                </c:pt>
                <c:pt idx="3058">
                  <c:v>211.79999999999879</c:v>
                </c:pt>
                <c:pt idx="3059">
                  <c:v>211.9</c:v>
                </c:pt>
                <c:pt idx="3060">
                  <c:v>212</c:v>
                </c:pt>
                <c:pt idx="3061">
                  <c:v>212.099999999999</c:v>
                </c:pt>
                <c:pt idx="3062">
                  <c:v>212.19999999999882</c:v>
                </c:pt>
                <c:pt idx="3063">
                  <c:v>212.29999999999902</c:v>
                </c:pt>
                <c:pt idx="3064">
                  <c:v>212.39999999999901</c:v>
                </c:pt>
                <c:pt idx="3065">
                  <c:v>212.49999999999901</c:v>
                </c:pt>
                <c:pt idx="3066">
                  <c:v>212.599999999999</c:v>
                </c:pt>
                <c:pt idx="3067">
                  <c:v>212.69999999999882</c:v>
                </c:pt>
                <c:pt idx="3068">
                  <c:v>212.79999999999879</c:v>
                </c:pt>
                <c:pt idx="3069">
                  <c:v>212.89999999999898</c:v>
                </c:pt>
                <c:pt idx="3070">
                  <c:v>212.99999999999901</c:v>
                </c:pt>
                <c:pt idx="3071">
                  <c:v>213.099999999999</c:v>
                </c:pt>
                <c:pt idx="3072">
                  <c:v>213.19999999999882</c:v>
                </c:pt>
                <c:pt idx="3073">
                  <c:v>213.29999999999902</c:v>
                </c:pt>
                <c:pt idx="3074">
                  <c:v>213.39999999999901</c:v>
                </c:pt>
                <c:pt idx="3075">
                  <c:v>213.49999999999901</c:v>
                </c:pt>
                <c:pt idx="3076">
                  <c:v>213.599999999999</c:v>
                </c:pt>
                <c:pt idx="3077">
                  <c:v>213.69999999999882</c:v>
                </c:pt>
                <c:pt idx="3078">
                  <c:v>213.79999999999879</c:v>
                </c:pt>
                <c:pt idx="3079">
                  <c:v>213.89999999999898</c:v>
                </c:pt>
                <c:pt idx="3080">
                  <c:v>213.99999999999901</c:v>
                </c:pt>
                <c:pt idx="3081">
                  <c:v>214.099999999999</c:v>
                </c:pt>
                <c:pt idx="3082">
                  <c:v>214.2</c:v>
                </c:pt>
                <c:pt idx="3083">
                  <c:v>214.3</c:v>
                </c:pt>
                <c:pt idx="3084">
                  <c:v>214.39999999999901</c:v>
                </c:pt>
                <c:pt idx="3085">
                  <c:v>214.49999999999901</c:v>
                </c:pt>
                <c:pt idx="3086">
                  <c:v>214.599999999999</c:v>
                </c:pt>
                <c:pt idx="3087">
                  <c:v>214.69999999999902</c:v>
                </c:pt>
                <c:pt idx="3088">
                  <c:v>214.79999999999879</c:v>
                </c:pt>
                <c:pt idx="3089">
                  <c:v>214.89999999999898</c:v>
                </c:pt>
                <c:pt idx="3090">
                  <c:v>214.99999999999901</c:v>
                </c:pt>
                <c:pt idx="3091">
                  <c:v>215.099999999999</c:v>
                </c:pt>
                <c:pt idx="3092">
                  <c:v>215.19999999999882</c:v>
                </c:pt>
                <c:pt idx="3093">
                  <c:v>215.29999999999879</c:v>
                </c:pt>
                <c:pt idx="3094">
                  <c:v>215.39999999999901</c:v>
                </c:pt>
                <c:pt idx="3095">
                  <c:v>215.49999999999901</c:v>
                </c:pt>
                <c:pt idx="3096">
                  <c:v>215.599999999999</c:v>
                </c:pt>
                <c:pt idx="3097">
                  <c:v>215.69999999999902</c:v>
                </c:pt>
                <c:pt idx="3098">
                  <c:v>215.79999999999902</c:v>
                </c:pt>
                <c:pt idx="3099">
                  <c:v>215.89999999999898</c:v>
                </c:pt>
                <c:pt idx="3100">
                  <c:v>215.99999999999898</c:v>
                </c:pt>
                <c:pt idx="3101">
                  <c:v>216.099999999999</c:v>
                </c:pt>
                <c:pt idx="3102">
                  <c:v>216.19999999999882</c:v>
                </c:pt>
                <c:pt idx="3103">
                  <c:v>216.29999999999879</c:v>
                </c:pt>
                <c:pt idx="3104">
                  <c:v>216.4</c:v>
                </c:pt>
                <c:pt idx="3105">
                  <c:v>216.5</c:v>
                </c:pt>
                <c:pt idx="3106">
                  <c:v>216.599999999999</c:v>
                </c:pt>
                <c:pt idx="3107">
                  <c:v>216.69999999999882</c:v>
                </c:pt>
                <c:pt idx="3108">
                  <c:v>216.79999999999902</c:v>
                </c:pt>
                <c:pt idx="3109">
                  <c:v>216.89999999999901</c:v>
                </c:pt>
                <c:pt idx="3110">
                  <c:v>216.99999999999901</c:v>
                </c:pt>
                <c:pt idx="3111">
                  <c:v>217.099999999999</c:v>
                </c:pt>
                <c:pt idx="3112">
                  <c:v>217.19999999999882</c:v>
                </c:pt>
                <c:pt idx="3113">
                  <c:v>217.29999999999879</c:v>
                </c:pt>
                <c:pt idx="3114">
                  <c:v>217.39999999999898</c:v>
                </c:pt>
                <c:pt idx="3115">
                  <c:v>217.49999999999901</c:v>
                </c:pt>
                <c:pt idx="3116">
                  <c:v>217.599999999999</c:v>
                </c:pt>
                <c:pt idx="3117">
                  <c:v>217.69999999999882</c:v>
                </c:pt>
                <c:pt idx="3118">
                  <c:v>217.79999999999902</c:v>
                </c:pt>
                <c:pt idx="3119">
                  <c:v>217.89999999999901</c:v>
                </c:pt>
                <c:pt idx="3120">
                  <c:v>217.99999999999901</c:v>
                </c:pt>
                <c:pt idx="3121">
                  <c:v>218.099999999999</c:v>
                </c:pt>
                <c:pt idx="3122">
                  <c:v>218.19999999999882</c:v>
                </c:pt>
                <c:pt idx="3123">
                  <c:v>218.29999999999879</c:v>
                </c:pt>
                <c:pt idx="3124">
                  <c:v>218.39999999999898</c:v>
                </c:pt>
                <c:pt idx="3125">
                  <c:v>218.49999999999901</c:v>
                </c:pt>
                <c:pt idx="3126">
                  <c:v>218.6</c:v>
                </c:pt>
                <c:pt idx="3127">
                  <c:v>218.70000000000002</c:v>
                </c:pt>
                <c:pt idx="3128">
                  <c:v>218.79999999999902</c:v>
                </c:pt>
                <c:pt idx="3129">
                  <c:v>218.89999999999901</c:v>
                </c:pt>
                <c:pt idx="3130">
                  <c:v>218.99999999999901</c:v>
                </c:pt>
                <c:pt idx="3131">
                  <c:v>219.099999999999</c:v>
                </c:pt>
                <c:pt idx="3132">
                  <c:v>219.19999999999902</c:v>
                </c:pt>
                <c:pt idx="3133">
                  <c:v>219.29999999999879</c:v>
                </c:pt>
                <c:pt idx="3134">
                  <c:v>219.39999999999898</c:v>
                </c:pt>
                <c:pt idx="3135">
                  <c:v>219.49999999999901</c:v>
                </c:pt>
                <c:pt idx="3136">
                  <c:v>219.599999999999</c:v>
                </c:pt>
                <c:pt idx="3137">
                  <c:v>219.69999999999882</c:v>
                </c:pt>
                <c:pt idx="3138">
                  <c:v>219.79999999999879</c:v>
                </c:pt>
                <c:pt idx="3139">
                  <c:v>219.89999999999901</c:v>
                </c:pt>
                <c:pt idx="3140">
                  <c:v>219.99999999999901</c:v>
                </c:pt>
                <c:pt idx="3141">
                  <c:v>220.099999999999</c:v>
                </c:pt>
                <c:pt idx="3142">
                  <c:v>220.19999999999902</c:v>
                </c:pt>
                <c:pt idx="3143">
                  <c:v>220.29999999999902</c:v>
                </c:pt>
                <c:pt idx="3144">
                  <c:v>220.39999999999898</c:v>
                </c:pt>
                <c:pt idx="3145">
                  <c:v>220.49999999999898</c:v>
                </c:pt>
                <c:pt idx="3146">
                  <c:v>220.599999999999</c:v>
                </c:pt>
                <c:pt idx="3147">
                  <c:v>220.69999999999882</c:v>
                </c:pt>
                <c:pt idx="3148">
                  <c:v>220.8</c:v>
                </c:pt>
                <c:pt idx="3149">
                  <c:v>220.9</c:v>
                </c:pt>
                <c:pt idx="3150">
                  <c:v>220.99999999999901</c:v>
                </c:pt>
                <c:pt idx="3151">
                  <c:v>221.099999999999</c:v>
                </c:pt>
                <c:pt idx="3152">
                  <c:v>221.19999999999882</c:v>
                </c:pt>
                <c:pt idx="3153">
                  <c:v>221.29999999999902</c:v>
                </c:pt>
                <c:pt idx="3154">
                  <c:v>221.39999999999901</c:v>
                </c:pt>
                <c:pt idx="3155">
                  <c:v>221.49999999999898</c:v>
                </c:pt>
                <c:pt idx="3156">
                  <c:v>221.599999999999</c:v>
                </c:pt>
                <c:pt idx="3157">
                  <c:v>221.69999999999882</c:v>
                </c:pt>
                <c:pt idx="3158">
                  <c:v>221.79999999999879</c:v>
                </c:pt>
                <c:pt idx="3159">
                  <c:v>221.89999999999901</c:v>
                </c:pt>
                <c:pt idx="3160">
                  <c:v>221.99999999999901</c:v>
                </c:pt>
                <c:pt idx="3161">
                  <c:v>222.099999999999</c:v>
                </c:pt>
                <c:pt idx="3162">
                  <c:v>222.19999999999882</c:v>
                </c:pt>
                <c:pt idx="3163">
                  <c:v>222.29999999999902</c:v>
                </c:pt>
                <c:pt idx="3164">
                  <c:v>222.39999999999901</c:v>
                </c:pt>
                <c:pt idx="3165">
                  <c:v>222.49999999999901</c:v>
                </c:pt>
                <c:pt idx="3166">
                  <c:v>222.599999999999</c:v>
                </c:pt>
                <c:pt idx="3167">
                  <c:v>222.69999999999882</c:v>
                </c:pt>
                <c:pt idx="3168">
                  <c:v>222.79999999999879</c:v>
                </c:pt>
                <c:pt idx="3169">
                  <c:v>222.89999999999898</c:v>
                </c:pt>
                <c:pt idx="3170">
                  <c:v>222.99999999999901</c:v>
                </c:pt>
                <c:pt idx="3171">
                  <c:v>223.1</c:v>
                </c:pt>
                <c:pt idx="3172">
                  <c:v>223.20000000000002</c:v>
                </c:pt>
                <c:pt idx="3173">
                  <c:v>223.29999999999902</c:v>
                </c:pt>
                <c:pt idx="3174">
                  <c:v>223.39999999999901</c:v>
                </c:pt>
                <c:pt idx="3175">
                  <c:v>223.49999999999901</c:v>
                </c:pt>
                <c:pt idx="3176">
                  <c:v>223.599999999999</c:v>
                </c:pt>
                <c:pt idx="3177">
                  <c:v>223.69999999999882</c:v>
                </c:pt>
                <c:pt idx="3178">
                  <c:v>223.79999999999879</c:v>
                </c:pt>
                <c:pt idx="3179">
                  <c:v>223.89999999999898</c:v>
                </c:pt>
                <c:pt idx="3180">
                  <c:v>223.99999999999901</c:v>
                </c:pt>
                <c:pt idx="3181">
                  <c:v>224.099999999999</c:v>
                </c:pt>
                <c:pt idx="3182">
                  <c:v>224.19999999999882</c:v>
                </c:pt>
                <c:pt idx="3183">
                  <c:v>224.29999999999879</c:v>
                </c:pt>
                <c:pt idx="3184">
                  <c:v>224.39999999999901</c:v>
                </c:pt>
                <c:pt idx="3185">
                  <c:v>224.49999999999901</c:v>
                </c:pt>
                <c:pt idx="3186">
                  <c:v>224.599999999999</c:v>
                </c:pt>
                <c:pt idx="3187">
                  <c:v>224.69999999999902</c:v>
                </c:pt>
                <c:pt idx="3188">
                  <c:v>224.79999999999902</c:v>
                </c:pt>
                <c:pt idx="3189">
                  <c:v>224.89999999999898</c:v>
                </c:pt>
                <c:pt idx="3190">
                  <c:v>224.99999999999898</c:v>
                </c:pt>
                <c:pt idx="3191">
                  <c:v>225.099999999999</c:v>
                </c:pt>
                <c:pt idx="3192">
                  <c:v>225.19999999999882</c:v>
                </c:pt>
                <c:pt idx="3193">
                  <c:v>225.3</c:v>
                </c:pt>
                <c:pt idx="3194">
                  <c:v>225.4</c:v>
                </c:pt>
                <c:pt idx="3195">
                  <c:v>225.49999999999901</c:v>
                </c:pt>
                <c:pt idx="3196">
                  <c:v>225.599999999999</c:v>
                </c:pt>
                <c:pt idx="3197">
                  <c:v>225.69999999999882</c:v>
                </c:pt>
                <c:pt idx="3198">
                  <c:v>225.79999999999902</c:v>
                </c:pt>
                <c:pt idx="3199">
                  <c:v>225.89999999999901</c:v>
                </c:pt>
                <c:pt idx="3200">
                  <c:v>225.99999999999898</c:v>
                </c:pt>
                <c:pt idx="3201">
                  <c:v>226.099999999999</c:v>
                </c:pt>
                <c:pt idx="3202">
                  <c:v>226.19999999999882</c:v>
                </c:pt>
                <c:pt idx="3203">
                  <c:v>226.29999999999879</c:v>
                </c:pt>
                <c:pt idx="3204">
                  <c:v>226.39999999999901</c:v>
                </c:pt>
                <c:pt idx="3205">
                  <c:v>226.49999999999901</c:v>
                </c:pt>
                <c:pt idx="3206">
                  <c:v>226.599999999999</c:v>
                </c:pt>
                <c:pt idx="3207">
                  <c:v>226.69999999999882</c:v>
                </c:pt>
                <c:pt idx="3208">
                  <c:v>226.79999999999902</c:v>
                </c:pt>
                <c:pt idx="3209">
                  <c:v>226.89999999999901</c:v>
                </c:pt>
                <c:pt idx="3210">
                  <c:v>226.99999999999901</c:v>
                </c:pt>
                <c:pt idx="3211">
                  <c:v>227.099999999999</c:v>
                </c:pt>
                <c:pt idx="3212">
                  <c:v>227.19999999999882</c:v>
                </c:pt>
                <c:pt idx="3213">
                  <c:v>227.29999999999879</c:v>
                </c:pt>
                <c:pt idx="3214">
                  <c:v>227.39999999999898</c:v>
                </c:pt>
                <c:pt idx="3215">
                  <c:v>227.5</c:v>
                </c:pt>
                <c:pt idx="3216">
                  <c:v>227.6</c:v>
                </c:pt>
                <c:pt idx="3217">
                  <c:v>227.69999999999882</c:v>
                </c:pt>
                <c:pt idx="3218">
                  <c:v>227.79999999999902</c:v>
                </c:pt>
                <c:pt idx="3219">
                  <c:v>227.89999999999901</c:v>
                </c:pt>
                <c:pt idx="3220">
                  <c:v>227.99999999999901</c:v>
                </c:pt>
                <c:pt idx="3221">
                  <c:v>228.099999999999</c:v>
                </c:pt>
                <c:pt idx="3222">
                  <c:v>228.19999999999882</c:v>
                </c:pt>
                <c:pt idx="3223">
                  <c:v>228.29999999999879</c:v>
                </c:pt>
                <c:pt idx="3224">
                  <c:v>228.39999999999898</c:v>
                </c:pt>
                <c:pt idx="3225">
                  <c:v>228.49999999999901</c:v>
                </c:pt>
                <c:pt idx="3226">
                  <c:v>228.599999999999</c:v>
                </c:pt>
                <c:pt idx="3227">
                  <c:v>228.69999999999882</c:v>
                </c:pt>
                <c:pt idx="3228">
                  <c:v>228.79999999999879</c:v>
                </c:pt>
                <c:pt idx="3229">
                  <c:v>228.89999999999901</c:v>
                </c:pt>
                <c:pt idx="3230">
                  <c:v>228.99999999999901</c:v>
                </c:pt>
                <c:pt idx="3231">
                  <c:v>229.099999999999</c:v>
                </c:pt>
                <c:pt idx="3232">
                  <c:v>229.19999999999902</c:v>
                </c:pt>
                <c:pt idx="3233">
                  <c:v>229.29999999999879</c:v>
                </c:pt>
                <c:pt idx="3234">
                  <c:v>229.39999999999898</c:v>
                </c:pt>
                <c:pt idx="3235">
                  <c:v>229.49999999999901</c:v>
                </c:pt>
                <c:pt idx="3236">
                  <c:v>229.599999999999</c:v>
                </c:pt>
                <c:pt idx="3237">
                  <c:v>229.69999999999882</c:v>
                </c:pt>
                <c:pt idx="3238">
                  <c:v>229.8</c:v>
                </c:pt>
                <c:pt idx="3239">
                  <c:v>229.89999999999901</c:v>
                </c:pt>
                <c:pt idx="3240">
                  <c:v>229.99999999999901</c:v>
                </c:pt>
                <c:pt idx="3241">
                  <c:v>230.099999999999</c:v>
                </c:pt>
                <c:pt idx="3242">
                  <c:v>230.19999999999902</c:v>
                </c:pt>
                <c:pt idx="3243">
                  <c:v>230.29999999999902</c:v>
                </c:pt>
                <c:pt idx="3244">
                  <c:v>230.39999999999898</c:v>
                </c:pt>
                <c:pt idx="3245">
                  <c:v>230.49999999999898</c:v>
                </c:pt>
                <c:pt idx="3246">
                  <c:v>230.599999999999</c:v>
                </c:pt>
                <c:pt idx="3247">
                  <c:v>230.69999999999882</c:v>
                </c:pt>
                <c:pt idx="3248">
                  <c:v>230.79999999999879</c:v>
                </c:pt>
                <c:pt idx="3249">
                  <c:v>230.89999999999901</c:v>
                </c:pt>
                <c:pt idx="3250">
                  <c:v>230.99999999999901</c:v>
                </c:pt>
                <c:pt idx="3251">
                  <c:v>231.099999999999</c:v>
                </c:pt>
                <c:pt idx="3252">
                  <c:v>231.19999999999882</c:v>
                </c:pt>
                <c:pt idx="3253">
                  <c:v>231.29999999999902</c:v>
                </c:pt>
                <c:pt idx="3254">
                  <c:v>231.39999999999901</c:v>
                </c:pt>
                <c:pt idx="3255">
                  <c:v>231.49999999999901</c:v>
                </c:pt>
                <c:pt idx="3256">
                  <c:v>231.599999999999</c:v>
                </c:pt>
                <c:pt idx="3257">
                  <c:v>231.69999999999882</c:v>
                </c:pt>
                <c:pt idx="3258">
                  <c:v>231.79999999999879</c:v>
                </c:pt>
                <c:pt idx="3259">
                  <c:v>231.89999999999898</c:v>
                </c:pt>
                <c:pt idx="3260">
                  <c:v>232</c:v>
                </c:pt>
                <c:pt idx="3261">
                  <c:v>232.1</c:v>
                </c:pt>
                <c:pt idx="3262">
                  <c:v>232.19999999999882</c:v>
                </c:pt>
                <c:pt idx="3263">
                  <c:v>232.29999999999902</c:v>
                </c:pt>
                <c:pt idx="3264">
                  <c:v>232.39999999999901</c:v>
                </c:pt>
                <c:pt idx="3265">
                  <c:v>232.49999999999901</c:v>
                </c:pt>
                <c:pt idx="3266">
                  <c:v>232.599999999999</c:v>
                </c:pt>
                <c:pt idx="3267">
                  <c:v>232.69999999999882</c:v>
                </c:pt>
                <c:pt idx="3268">
                  <c:v>232.79999999999879</c:v>
                </c:pt>
                <c:pt idx="3269">
                  <c:v>232.89999999999898</c:v>
                </c:pt>
                <c:pt idx="3270">
                  <c:v>232.99999999999901</c:v>
                </c:pt>
                <c:pt idx="3271">
                  <c:v>233.099999999999</c:v>
                </c:pt>
                <c:pt idx="3272">
                  <c:v>233.19999999999882</c:v>
                </c:pt>
                <c:pt idx="3273">
                  <c:v>233.29999999999902</c:v>
                </c:pt>
                <c:pt idx="3274">
                  <c:v>233.39999999999901</c:v>
                </c:pt>
                <c:pt idx="3275">
                  <c:v>233.49999999999901</c:v>
                </c:pt>
                <c:pt idx="3276">
                  <c:v>233.599999999999</c:v>
                </c:pt>
                <c:pt idx="3277">
                  <c:v>233.69999999999902</c:v>
                </c:pt>
                <c:pt idx="3278">
                  <c:v>233.79999999999879</c:v>
                </c:pt>
                <c:pt idx="3279">
                  <c:v>233.89999999999898</c:v>
                </c:pt>
                <c:pt idx="3280">
                  <c:v>233.99999999999901</c:v>
                </c:pt>
                <c:pt idx="3281">
                  <c:v>234.099999999999</c:v>
                </c:pt>
                <c:pt idx="3282">
                  <c:v>234.2</c:v>
                </c:pt>
                <c:pt idx="3283">
                  <c:v>234.3</c:v>
                </c:pt>
                <c:pt idx="3284">
                  <c:v>234.39999999999901</c:v>
                </c:pt>
                <c:pt idx="3285">
                  <c:v>234.49999999999901</c:v>
                </c:pt>
                <c:pt idx="3286">
                  <c:v>234.599999999999</c:v>
                </c:pt>
                <c:pt idx="3287">
                  <c:v>234.69999999999902</c:v>
                </c:pt>
                <c:pt idx="3288">
                  <c:v>234.79999999999902</c:v>
                </c:pt>
                <c:pt idx="3289">
                  <c:v>234.89999999999898</c:v>
                </c:pt>
                <c:pt idx="3290">
                  <c:v>234.99999999999898</c:v>
                </c:pt>
                <c:pt idx="3291">
                  <c:v>235.099999999999</c:v>
                </c:pt>
                <c:pt idx="3292">
                  <c:v>235.19999999999882</c:v>
                </c:pt>
                <c:pt idx="3293">
                  <c:v>235.29999999999879</c:v>
                </c:pt>
                <c:pt idx="3294">
                  <c:v>235.39999999999901</c:v>
                </c:pt>
                <c:pt idx="3295">
                  <c:v>235.49999999999901</c:v>
                </c:pt>
                <c:pt idx="3296">
                  <c:v>235.599999999999</c:v>
                </c:pt>
                <c:pt idx="3297">
                  <c:v>235.69999999999882</c:v>
                </c:pt>
                <c:pt idx="3298">
                  <c:v>235.79999999999902</c:v>
                </c:pt>
                <c:pt idx="3299">
                  <c:v>235.89999999999901</c:v>
                </c:pt>
                <c:pt idx="3300">
                  <c:v>235.99999999999898</c:v>
                </c:pt>
                <c:pt idx="3301">
                  <c:v>236.099999999999</c:v>
                </c:pt>
                <c:pt idx="3302">
                  <c:v>236.19999999999882</c:v>
                </c:pt>
                <c:pt idx="3303">
                  <c:v>236.29999999999879</c:v>
                </c:pt>
                <c:pt idx="3304">
                  <c:v>236.39999999999901</c:v>
                </c:pt>
                <c:pt idx="3305">
                  <c:v>236.5</c:v>
                </c:pt>
                <c:pt idx="3306">
                  <c:v>236.599999999999</c:v>
                </c:pt>
                <c:pt idx="3307">
                  <c:v>236.69999999999882</c:v>
                </c:pt>
                <c:pt idx="3308">
                  <c:v>236.79999999999902</c:v>
                </c:pt>
                <c:pt idx="3309">
                  <c:v>236.89999999999901</c:v>
                </c:pt>
                <c:pt idx="3310">
                  <c:v>236.99999999999901</c:v>
                </c:pt>
                <c:pt idx="3311">
                  <c:v>237.099999999999</c:v>
                </c:pt>
                <c:pt idx="3312">
                  <c:v>237.19999999999882</c:v>
                </c:pt>
                <c:pt idx="3313">
                  <c:v>237.29999999999879</c:v>
                </c:pt>
                <c:pt idx="3314">
                  <c:v>237.39999999999898</c:v>
                </c:pt>
                <c:pt idx="3315">
                  <c:v>237.49999999999901</c:v>
                </c:pt>
                <c:pt idx="3316">
                  <c:v>237.599999999999</c:v>
                </c:pt>
                <c:pt idx="3317">
                  <c:v>237.69999999999882</c:v>
                </c:pt>
                <c:pt idx="3318">
                  <c:v>237.79999999999902</c:v>
                </c:pt>
                <c:pt idx="3319">
                  <c:v>237.89999999999901</c:v>
                </c:pt>
                <c:pt idx="3320">
                  <c:v>237.99999999999901</c:v>
                </c:pt>
                <c:pt idx="3321">
                  <c:v>238.099999999999</c:v>
                </c:pt>
                <c:pt idx="3322">
                  <c:v>238.19999999999882</c:v>
                </c:pt>
                <c:pt idx="3323">
                  <c:v>238.29999999999879</c:v>
                </c:pt>
                <c:pt idx="3324">
                  <c:v>238.39999999999898</c:v>
                </c:pt>
                <c:pt idx="3325">
                  <c:v>238.49999999999901</c:v>
                </c:pt>
                <c:pt idx="3326">
                  <c:v>238.599999999999</c:v>
                </c:pt>
                <c:pt idx="3327">
                  <c:v>238.7</c:v>
                </c:pt>
                <c:pt idx="3328">
                  <c:v>238.79999999999879</c:v>
                </c:pt>
                <c:pt idx="3329">
                  <c:v>238.89999999999901</c:v>
                </c:pt>
                <c:pt idx="3330">
                  <c:v>238.99999999999901</c:v>
                </c:pt>
                <c:pt idx="3331">
                  <c:v>239.099999999999</c:v>
                </c:pt>
                <c:pt idx="3332">
                  <c:v>239.19999999999902</c:v>
                </c:pt>
                <c:pt idx="3333">
                  <c:v>239.29999999999902</c:v>
                </c:pt>
                <c:pt idx="3334">
                  <c:v>239.39999999999898</c:v>
                </c:pt>
                <c:pt idx="3335">
                  <c:v>239.49999999999901</c:v>
                </c:pt>
                <c:pt idx="3336">
                  <c:v>239.599999999999</c:v>
                </c:pt>
                <c:pt idx="3337">
                  <c:v>239.69999999999882</c:v>
                </c:pt>
                <c:pt idx="3338">
                  <c:v>239.79999999999879</c:v>
                </c:pt>
                <c:pt idx="3339">
                  <c:v>239.89999999999901</c:v>
                </c:pt>
                <c:pt idx="3340">
                  <c:v>239.99999999999901</c:v>
                </c:pt>
                <c:pt idx="3341">
                  <c:v>240.099999999999</c:v>
                </c:pt>
                <c:pt idx="3342">
                  <c:v>240.19999999999882</c:v>
                </c:pt>
                <c:pt idx="3343">
                  <c:v>240.29999999999902</c:v>
                </c:pt>
                <c:pt idx="3344">
                  <c:v>240.39999999999901</c:v>
                </c:pt>
                <c:pt idx="3345">
                  <c:v>240.49999999999898</c:v>
                </c:pt>
                <c:pt idx="3346">
                  <c:v>240.599999999999</c:v>
                </c:pt>
                <c:pt idx="3347">
                  <c:v>240.69999999999882</c:v>
                </c:pt>
                <c:pt idx="3348">
                  <c:v>240.79999999999879</c:v>
                </c:pt>
                <c:pt idx="3349">
                  <c:v>240.9</c:v>
                </c:pt>
                <c:pt idx="3350">
                  <c:v>241</c:v>
                </c:pt>
                <c:pt idx="3351">
                  <c:v>241.099999999999</c:v>
                </c:pt>
                <c:pt idx="3352">
                  <c:v>241.19999999999882</c:v>
                </c:pt>
                <c:pt idx="3353">
                  <c:v>241.29999999999902</c:v>
                </c:pt>
                <c:pt idx="3354">
                  <c:v>241.39999999999901</c:v>
                </c:pt>
                <c:pt idx="3355">
                  <c:v>241.49999999999901</c:v>
                </c:pt>
                <c:pt idx="3356">
                  <c:v>241.599999999999</c:v>
                </c:pt>
                <c:pt idx="3357">
                  <c:v>241.69999999999882</c:v>
                </c:pt>
                <c:pt idx="3358">
                  <c:v>241.79999999999879</c:v>
                </c:pt>
                <c:pt idx="3359">
                  <c:v>241.89999999999898</c:v>
                </c:pt>
                <c:pt idx="3360">
                  <c:v>241.99999999999901</c:v>
                </c:pt>
                <c:pt idx="3361">
                  <c:v>242.099999999999</c:v>
                </c:pt>
                <c:pt idx="3362">
                  <c:v>242.19999999999882</c:v>
                </c:pt>
                <c:pt idx="3363">
                  <c:v>242.29999999999902</c:v>
                </c:pt>
                <c:pt idx="3364">
                  <c:v>242.39999999999901</c:v>
                </c:pt>
                <c:pt idx="3365">
                  <c:v>242.49999999999901</c:v>
                </c:pt>
                <c:pt idx="3366">
                  <c:v>242.599999999999</c:v>
                </c:pt>
                <c:pt idx="3367">
                  <c:v>242.69999999999882</c:v>
                </c:pt>
                <c:pt idx="3368">
                  <c:v>242.79999999999879</c:v>
                </c:pt>
                <c:pt idx="3369">
                  <c:v>242.89999999999898</c:v>
                </c:pt>
                <c:pt idx="3370">
                  <c:v>242.99999999999901</c:v>
                </c:pt>
                <c:pt idx="3371">
                  <c:v>243.1</c:v>
                </c:pt>
                <c:pt idx="3372">
                  <c:v>243.2</c:v>
                </c:pt>
                <c:pt idx="3373">
                  <c:v>243.29999999999879</c:v>
                </c:pt>
                <c:pt idx="3374">
                  <c:v>243.39999999999901</c:v>
                </c:pt>
                <c:pt idx="3375">
                  <c:v>243.49999999999901</c:v>
                </c:pt>
                <c:pt idx="3376">
                  <c:v>243.599999999999</c:v>
                </c:pt>
                <c:pt idx="3377">
                  <c:v>243.69999999999902</c:v>
                </c:pt>
                <c:pt idx="3378">
                  <c:v>243.79999999999879</c:v>
                </c:pt>
                <c:pt idx="3379">
                  <c:v>243.89999999999898</c:v>
                </c:pt>
                <c:pt idx="3380">
                  <c:v>243.99999999999901</c:v>
                </c:pt>
                <c:pt idx="3381">
                  <c:v>244.099999999999</c:v>
                </c:pt>
                <c:pt idx="3382">
                  <c:v>244.19999999999882</c:v>
                </c:pt>
                <c:pt idx="3383">
                  <c:v>244.29999999999879</c:v>
                </c:pt>
                <c:pt idx="3384">
                  <c:v>244.39999999999901</c:v>
                </c:pt>
                <c:pt idx="3385">
                  <c:v>244.49999999999901</c:v>
                </c:pt>
                <c:pt idx="3386">
                  <c:v>244.599999999999</c:v>
                </c:pt>
                <c:pt idx="3387">
                  <c:v>244.69999999999902</c:v>
                </c:pt>
                <c:pt idx="3388">
                  <c:v>244.79999999999902</c:v>
                </c:pt>
                <c:pt idx="3389">
                  <c:v>244.89999999999901</c:v>
                </c:pt>
                <c:pt idx="3390">
                  <c:v>244.99999999999901</c:v>
                </c:pt>
                <c:pt idx="3391">
                  <c:v>245.09999999999903</c:v>
                </c:pt>
                <c:pt idx="3392">
                  <c:v>245.19999999999902</c:v>
                </c:pt>
                <c:pt idx="3393">
                  <c:v>245.29999999999902</c:v>
                </c:pt>
                <c:pt idx="3394">
                  <c:v>245.4</c:v>
                </c:pt>
                <c:pt idx="3395">
                  <c:v>245.49999999999898</c:v>
                </c:pt>
                <c:pt idx="3396">
                  <c:v>245.5999999999988</c:v>
                </c:pt>
                <c:pt idx="3397">
                  <c:v>245.69999999999879</c:v>
                </c:pt>
                <c:pt idx="3398">
                  <c:v>245.79999999999879</c:v>
                </c:pt>
                <c:pt idx="3399">
                  <c:v>245.89999999999898</c:v>
                </c:pt>
                <c:pt idx="3400">
                  <c:v>245.99999999999898</c:v>
                </c:pt>
                <c:pt idx="3401">
                  <c:v>246.099999999999</c:v>
                </c:pt>
                <c:pt idx="3402">
                  <c:v>246.19999999999882</c:v>
                </c:pt>
                <c:pt idx="3403">
                  <c:v>246.29999999999879</c:v>
                </c:pt>
                <c:pt idx="3404">
                  <c:v>246.39999999999898</c:v>
                </c:pt>
                <c:pt idx="3405">
                  <c:v>246.49999999999901</c:v>
                </c:pt>
                <c:pt idx="3406">
                  <c:v>246.599999999999</c:v>
                </c:pt>
                <c:pt idx="3407">
                  <c:v>246.69999999999882</c:v>
                </c:pt>
                <c:pt idx="3408">
                  <c:v>246.79999999999902</c:v>
                </c:pt>
                <c:pt idx="3409">
                  <c:v>246.89999999999901</c:v>
                </c:pt>
                <c:pt idx="3410">
                  <c:v>246.99999999999901</c:v>
                </c:pt>
                <c:pt idx="3411">
                  <c:v>247.099999999999</c:v>
                </c:pt>
                <c:pt idx="3412">
                  <c:v>247.19999999999902</c:v>
                </c:pt>
                <c:pt idx="3413">
                  <c:v>247.29999999999902</c:v>
                </c:pt>
                <c:pt idx="3414">
                  <c:v>247.39999999999901</c:v>
                </c:pt>
                <c:pt idx="3415">
                  <c:v>247.49999999999903</c:v>
                </c:pt>
                <c:pt idx="3416">
                  <c:v>247.6</c:v>
                </c:pt>
                <c:pt idx="3417">
                  <c:v>247.70000000000002</c:v>
                </c:pt>
                <c:pt idx="3418">
                  <c:v>247.79999999999879</c:v>
                </c:pt>
                <c:pt idx="3419">
                  <c:v>247.89999999999898</c:v>
                </c:pt>
                <c:pt idx="3420">
                  <c:v>247.99999999999898</c:v>
                </c:pt>
                <c:pt idx="3421">
                  <c:v>248.0999999999988</c:v>
                </c:pt>
                <c:pt idx="3422">
                  <c:v>248.19999999999882</c:v>
                </c:pt>
                <c:pt idx="3423">
                  <c:v>248.29999999999879</c:v>
                </c:pt>
                <c:pt idx="3424">
                  <c:v>248.39999999999898</c:v>
                </c:pt>
                <c:pt idx="3425">
                  <c:v>248.49999999999901</c:v>
                </c:pt>
                <c:pt idx="3426">
                  <c:v>248.599999999999</c:v>
                </c:pt>
                <c:pt idx="3427">
                  <c:v>248.69999999999882</c:v>
                </c:pt>
                <c:pt idx="3428">
                  <c:v>248.79999999999879</c:v>
                </c:pt>
                <c:pt idx="3429">
                  <c:v>248.89999999999901</c:v>
                </c:pt>
                <c:pt idx="3430">
                  <c:v>248.99999999999901</c:v>
                </c:pt>
                <c:pt idx="3431">
                  <c:v>249.099999999999</c:v>
                </c:pt>
                <c:pt idx="3432">
                  <c:v>249.19999999999902</c:v>
                </c:pt>
                <c:pt idx="3433">
                  <c:v>249.29999999999902</c:v>
                </c:pt>
                <c:pt idx="3434">
                  <c:v>249.39999999999901</c:v>
                </c:pt>
                <c:pt idx="3435">
                  <c:v>249.49999999999901</c:v>
                </c:pt>
                <c:pt idx="3436">
                  <c:v>249.59999999999903</c:v>
                </c:pt>
                <c:pt idx="3437">
                  <c:v>249.69999999999902</c:v>
                </c:pt>
                <c:pt idx="3438">
                  <c:v>249.8</c:v>
                </c:pt>
                <c:pt idx="3439">
                  <c:v>249.9</c:v>
                </c:pt>
                <c:pt idx="3440">
                  <c:v>249.99999999999898</c:v>
                </c:pt>
                <c:pt idx="3441">
                  <c:v>250.0999999999988</c:v>
                </c:pt>
                <c:pt idx="3442">
                  <c:v>250.19999999999882</c:v>
                </c:pt>
                <c:pt idx="3443">
                  <c:v>250.29999999999879</c:v>
                </c:pt>
                <c:pt idx="3444">
                  <c:v>250.39999999999898</c:v>
                </c:pt>
                <c:pt idx="3445">
                  <c:v>250.49999999999898</c:v>
                </c:pt>
                <c:pt idx="3446">
                  <c:v>250.599999999999</c:v>
                </c:pt>
                <c:pt idx="3447">
                  <c:v>250.69999999999882</c:v>
                </c:pt>
                <c:pt idx="3448">
                  <c:v>250.79999999999879</c:v>
                </c:pt>
                <c:pt idx="3449">
                  <c:v>250.89999999999901</c:v>
                </c:pt>
                <c:pt idx="3450">
                  <c:v>250.99999999999901</c:v>
                </c:pt>
                <c:pt idx="3451">
                  <c:v>251.099999999999</c:v>
                </c:pt>
                <c:pt idx="3452">
                  <c:v>251.19999999999882</c:v>
                </c:pt>
                <c:pt idx="3453">
                  <c:v>251.29999999999902</c:v>
                </c:pt>
                <c:pt idx="3454">
                  <c:v>251.39999999999901</c:v>
                </c:pt>
                <c:pt idx="3455">
                  <c:v>251.49999999999901</c:v>
                </c:pt>
                <c:pt idx="3456">
                  <c:v>251.59999999999903</c:v>
                </c:pt>
                <c:pt idx="3457">
                  <c:v>251.69999999999902</c:v>
                </c:pt>
                <c:pt idx="3458">
                  <c:v>251.79999999999902</c:v>
                </c:pt>
                <c:pt idx="3459">
                  <c:v>251.89999999999901</c:v>
                </c:pt>
                <c:pt idx="3460">
                  <c:v>251.99999999999903</c:v>
                </c:pt>
                <c:pt idx="3461">
                  <c:v>252.1</c:v>
                </c:pt>
                <c:pt idx="3462">
                  <c:v>252.19999999999879</c:v>
                </c:pt>
                <c:pt idx="3463">
                  <c:v>252.29999999999879</c:v>
                </c:pt>
                <c:pt idx="3464">
                  <c:v>252.39999999999898</c:v>
                </c:pt>
                <c:pt idx="3465">
                  <c:v>252.49999999999898</c:v>
                </c:pt>
                <c:pt idx="3466">
                  <c:v>252.5999999999988</c:v>
                </c:pt>
                <c:pt idx="3467">
                  <c:v>252.69999999999882</c:v>
                </c:pt>
                <c:pt idx="3468">
                  <c:v>252.79999999999879</c:v>
                </c:pt>
                <c:pt idx="3469">
                  <c:v>252.89999999999898</c:v>
                </c:pt>
                <c:pt idx="3470">
                  <c:v>252.99999999999901</c:v>
                </c:pt>
                <c:pt idx="3471">
                  <c:v>253.099999999999</c:v>
                </c:pt>
                <c:pt idx="3472">
                  <c:v>253.19999999999882</c:v>
                </c:pt>
                <c:pt idx="3473">
                  <c:v>253.29999999999879</c:v>
                </c:pt>
                <c:pt idx="3474">
                  <c:v>253.39999999999901</c:v>
                </c:pt>
                <c:pt idx="3475">
                  <c:v>253.49999999999901</c:v>
                </c:pt>
                <c:pt idx="3476">
                  <c:v>253.599999999999</c:v>
                </c:pt>
                <c:pt idx="3477">
                  <c:v>253.69999999999902</c:v>
                </c:pt>
                <c:pt idx="3478">
                  <c:v>253.79999999999902</c:v>
                </c:pt>
                <c:pt idx="3479">
                  <c:v>253.89999999999901</c:v>
                </c:pt>
                <c:pt idx="3480">
                  <c:v>253.99999999999901</c:v>
                </c:pt>
                <c:pt idx="3481">
                  <c:v>254.09999999999903</c:v>
                </c:pt>
                <c:pt idx="3482">
                  <c:v>254.19999999999902</c:v>
                </c:pt>
                <c:pt idx="3483">
                  <c:v>254.3</c:v>
                </c:pt>
                <c:pt idx="3484">
                  <c:v>254.39999999999898</c:v>
                </c:pt>
                <c:pt idx="3485">
                  <c:v>254.49999999999898</c:v>
                </c:pt>
                <c:pt idx="3486">
                  <c:v>254.5999999999988</c:v>
                </c:pt>
                <c:pt idx="3487">
                  <c:v>254.69999999999882</c:v>
                </c:pt>
                <c:pt idx="3488">
                  <c:v>254.79999999999879</c:v>
                </c:pt>
                <c:pt idx="3489">
                  <c:v>254.89999999999898</c:v>
                </c:pt>
                <c:pt idx="3490">
                  <c:v>254.99999999999898</c:v>
                </c:pt>
                <c:pt idx="3491">
                  <c:v>255.099999999999</c:v>
                </c:pt>
                <c:pt idx="3492">
                  <c:v>255.19999999999882</c:v>
                </c:pt>
                <c:pt idx="3493">
                  <c:v>255.29999999999879</c:v>
                </c:pt>
                <c:pt idx="3494">
                  <c:v>255.39999999999901</c:v>
                </c:pt>
                <c:pt idx="3495">
                  <c:v>255.49999999999901</c:v>
                </c:pt>
                <c:pt idx="3496">
                  <c:v>255.599999999999</c:v>
                </c:pt>
                <c:pt idx="3497">
                  <c:v>255.69999999999882</c:v>
                </c:pt>
                <c:pt idx="3498">
                  <c:v>255.79999999999902</c:v>
                </c:pt>
                <c:pt idx="3499">
                  <c:v>255.89999999999901</c:v>
                </c:pt>
                <c:pt idx="3500">
                  <c:v>255.99999999999901</c:v>
                </c:pt>
                <c:pt idx="3501">
                  <c:v>256.09999999999894</c:v>
                </c:pt>
                <c:pt idx="3502">
                  <c:v>256.19999999999897</c:v>
                </c:pt>
                <c:pt idx="3503">
                  <c:v>256.29999999999899</c:v>
                </c:pt>
                <c:pt idx="3504">
                  <c:v>256.39999999999895</c:v>
                </c:pt>
                <c:pt idx="3505">
                  <c:v>256.5</c:v>
                </c:pt>
                <c:pt idx="3506">
                  <c:v>256.60000000000002</c:v>
                </c:pt>
                <c:pt idx="3507">
                  <c:v>256.69999999999897</c:v>
                </c:pt>
                <c:pt idx="3508">
                  <c:v>256.79999999999899</c:v>
                </c:pt>
                <c:pt idx="3509">
                  <c:v>256.89999999999895</c:v>
                </c:pt>
                <c:pt idx="3510">
                  <c:v>256.99999999999869</c:v>
                </c:pt>
                <c:pt idx="3511">
                  <c:v>257.09999999999894</c:v>
                </c:pt>
                <c:pt idx="3512">
                  <c:v>257.19999999999897</c:v>
                </c:pt>
                <c:pt idx="3513">
                  <c:v>257.29999999999899</c:v>
                </c:pt>
                <c:pt idx="3514">
                  <c:v>257.39999999999895</c:v>
                </c:pt>
                <c:pt idx="3515">
                  <c:v>257.49999999999869</c:v>
                </c:pt>
                <c:pt idx="3516">
                  <c:v>257.59999999999894</c:v>
                </c:pt>
                <c:pt idx="3517">
                  <c:v>257.69999999999897</c:v>
                </c:pt>
                <c:pt idx="3518">
                  <c:v>257.79999999999899</c:v>
                </c:pt>
                <c:pt idx="3519">
                  <c:v>257.89999999999895</c:v>
                </c:pt>
                <c:pt idx="3520">
                  <c:v>257.99999999999869</c:v>
                </c:pt>
                <c:pt idx="3521">
                  <c:v>258.09999999999894</c:v>
                </c:pt>
                <c:pt idx="3522">
                  <c:v>258.19999999999897</c:v>
                </c:pt>
                <c:pt idx="3523">
                  <c:v>258.29999999999899</c:v>
                </c:pt>
                <c:pt idx="3524">
                  <c:v>258.39999999999895</c:v>
                </c:pt>
                <c:pt idx="3525">
                  <c:v>258.49999999999869</c:v>
                </c:pt>
                <c:pt idx="3526">
                  <c:v>258.59999999999894</c:v>
                </c:pt>
                <c:pt idx="3527">
                  <c:v>258.69999999999897</c:v>
                </c:pt>
                <c:pt idx="3528">
                  <c:v>258.8</c:v>
                </c:pt>
                <c:pt idx="3529">
                  <c:v>258.89999999999895</c:v>
                </c:pt>
                <c:pt idx="3530">
                  <c:v>258.99999999999869</c:v>
                </c:pt>
                <c:pt idx="3531">
                  <c:v>259.09999999999894</c:v>
                </c:pt>
                <c:pt idx="3532">
                  <c:v>259.19999999999897</c:v>
                </c:pt>
                <c:pt idx="3533">
                  <c:v>259.29999999999899</c:v>
                </c:pt>
                <c:pt idx="3534">
                  <c:v>259.39999999999895</c:v>
                </c:pt>
                <c:pt idx="3535">
                  <c:v>259.49999999999869</c:v>
                </c:pt>
                <c:pt idx="3536">
                  <c:v>259.59999999999894</c:v>
                </c:pt>
                <c:pt idx="3537">
                  <c:v>259.69999999999897</c:v>
                </c:pt>
                <c:pt idx="3538">
                  <c:v>259.79999999999899</c:v>
                </c:pt>
                <c:pt idx="3539">
                  <c:v>259.89999999999895</c:v>
                </c:pt>
                <c:pt idx="3540">
                  <c:v>259.99999999999869</c:v>
                </c:pt>
                <c:pt idx="3541">
                  <c:v>260.09999999999894</c:v>
                </c:pt>
                <c:pt idx="3542">
                  <c:v>260.19999999999897</c:v>
                </c:pt>
                <c:pt idx="3543">
                  <c:v>260.29999999999899</c:v>
                </c:pt>
                <c:pt idx="3544">
                  <c:v>260.39999999999895</c:v>
                </c:pt>
                <c:pt idx="3545">
                  <c:v>260.49999999999869</c:v>
                </c:pt>
                <c:pt idx="3546">
                  <c:v>260.59999999999894</c:v>
                </c:pt>
                <c:pt idx="3547">
                  <c:v>260.69999999999897</c:v>
                </c:pt>
                <c:pt idx="3548">
                  <c:v>260.79999999999899</c:v>
                </c:pt>
                <c:pt idx="3549">
                  <c:v>260.89999999999895</c:v>
                </c:pt>
                <c:pt idx="3550">
                  <c:v>261</c:v>
                </c:pt>
                <c:pt idx="3551">
                  <c:v>261.09999999999894</c:v>
                </c:pt>
                <c:pt idx="3552">
                  <c:v>261.19999999999897</c:v>
                </c:pt>
                <c:pt idx="3553">
                  <c:v>261.29999999999899</c:v>
                </c:pt>
                <c:pt idx="3554">
                  <c:v>261.39999999999895</c:v>
                </c:pt>
                <c:pt idx="3555">
                  <c:v>261.49999999999869</c:v>
                </c:pt>
                <c:pt idx="3556">
                  <c:v>261.59999999999894</c:v>
                </c:pt>
                <c:pt idx="3557">
                  <c:v>261.69999999999897</c:v>
                </c:pt>
                <c:pt idx="3558">
                  <c:v>261.79999999999899</c:v>
                </c:pt>
                <c:pt idx="3559">
                  <c:v>261.89999999999895</c:v>
                </c:pt>
                <c:pt idx="3560">
                  <c:v>261.99999999999869</c:v>
                </c:pt>
                <c:pt idx="3561">
                  <c:v>262.09999999999894</c:v>
                </c:pt>
                <c:pt idx="3562">
                  <c:v>262.19999999999897</c:v>
                </c:pt>
                <c:pt idx="3563">
                  <c:v>262.29999999999899</c:v>
                </c:pt>
                <c:pt idx="3564">
                  <c:v>262.39999999999895</c:v>
                </c:pt>
                <c:pt idx="3565">
                  <c:v>262.49999999999869</c:v>
                </c:pt>
                <c:pt idx="3566">
                  <c:v>262.59999999999894</c:v>
                </c:pt>
                <c:pt idx="3567">
                  <c:v>262.69999999999897</c:v>
                </c:pt>
                <c:pt idx="3568">
                  <c:v>262.79999999999899</c:v>
                </c:pt>
                <c:pt idx="3569">
                  <c:v>262.89999999999895</c:v>
                </c:pt>
                <c:pt idx="3570">
                  <c:v>262.99999999999869</c:v>
                </c:pt>
                <c:pt idx="3571">
                  <c:v>263.09999999999894</c:v>
                </c:pt>
                <c:pt idx="3572">
                  <c:v>263.2</c:v>
                </c:pt>
                <c:pt idx="3573">
                  <c:v>263.29999999999899</c:v>
                </c:pt>
                <c:pt idx="3574">
                  <c:v>263.39999999999895</c:v>
                </c:pt>
                <c:pt idx="3575">
                  <c:v>263.49999999999869</c:v>
                </c:pt>
                <c:pt idx="3576">
                  <c:v>263.59999999999894</c:v>
                </c:pt>
                <c:pt idx="3577">
                  <c:v>263.69999999999897</c:v>
                </c:pt>
                <c:pt idx="3578">
                  <c:v>263.79999999999899</c:v>
                </c:pt>
                <c:pt idx="3579">
                  <c:v>263.89999999999895</c:v>
                </c:pt>
                <c:pt idx="3580">
                  <c:v>263.99999999999869</c:v>
                </c:pt>
                <c:pt idx="3581">
                  <c:v>264.09999999999894</c:v>
                </c:pt>
                <c:pt idx="3582">
                  <c:v>264.19999999999897</c:v>
                </c:pt>
                <c:pt idx="3583">
                  <c:v>264.29999999999899</c:v>
                </c:pt>
                <c:pt idx="3584">
                  <c:v>264.39999999999895</c:v>
                </c:pt>
                <c:pt idx="3585">
                  <c:v>264.49999999999869</c:v>
                </c:pt>
                <c:pt idx="3586">
                  <c:v>264.59999999999894</c:v>
                </c:pt>
                <c:pt idx="3587">
                  <c:v>264.69999999999897</c:v>
                </c:pt>
                <c:pt idx="3588">
                  <c:v>264.79999999999899</c:v>
                </c:pt>
                <c:pt idx="3589">
                  <c:v>264.89999999999895</c:v>
                </c:pt>
                <c:pt idx="3590">
                  <c:v>264.99999999999869</c:v>
                </c:pt>
                <c:pt idx="3591">
                  <c:v>265.09999999999894</c:v>
                </c:pt>
                <c:pt idx="3592">
                  <c:v>265.19999999999897</c:v>
                </c:pt>
                <c:pt idx="3593">
                  <c:v>265.29999999999899</c:v>
                </c:pt>
                <c:pt idx="3594">
                  <c:v>265.39999999999969</c:v>
                </c:pt>
                <c:pt idx="3595">
                  <c:v>265.5</c:v>
                </c:pt>
                <c:pt idx="3596">
                  <c:v>265.59999999999894</c:v>
                </c:pt>
                <c:pt idx="3597">
                  <c:v>265.69999999999897</c:v>
                </c:pt>
                <c:pt idx="3598">
                  <c:v>265.79999999999899</c:v>
                </c:pt>
                <c:pt idx="3599">
                  <c:v>265.89999999999895</c:v>
                </c:pt>
                <c:pt idx="3600">
                  <c:v>265.99999999999869</c:v>
                </c:pt>
                <c:pt idx="3601">
                  <c:v>266.09999999999894</c:v>
                </c:pt>
                <c:pt idx="3602">
                  <c:v>266.19999999999897</c:v>
                </c:pt>
                <c:pt idx="3603">
                  <c:v>266.29999999999899</c:v>
                </c:pt>
                <c:pt idx="3604">
                  <c:v>266.39999999999895</c:v>
                </c:pt>
                <c:pt idx="3605">
                  <c:v>266.49999999999869</c:v>
                </c:pt>
                <c:pt idx="3606">
                  <c:v>266.59999999999894</c:v>
                </c:pt>
                <c:pt idx="3607">
                  <c:v>266.69999999999897</c:v>
                </c:pt>
                <c:pt idx="3608">
                  <c:v>266.79999999999899</c:v>
                </c:pt>
                <c:pt idx="3609">
                  <c:v>266.89999999999895</c:v>
                </c:pt>
                <c:pt idx="3610">
                  <c:v>266.99999999999869</c:v>
                </c:pt>
                <c:pt idx="3611">
                  <c:v>267.09999999999894</c:v>
                </c:pt>
                <c:pt idx="3612">
                  <c:v>267.19999999999897</c:v>
                </c:pt>
                <c:pt idx="3613">
                  <c:v>267.29999999999899</c:v>
                </c:pt>
                <c:pt idx="3614">
                  <c:v>267.39999999999895</c:v>
                </c:pt>
                <c:pt idx="3615">
                  <c:v>267.49999999999869</c:v>
                </c:pt>
                <c:pt idx="3616">
                  <c:v>267.59999999999894</c:v>
                </c:pt>
                <c:pt idx="3617">
                  <c:v>267.7</c:v>
                </c:pt>
                <c:pt idx="3618">
                  <c:v>267.79999999999899</c:v>
                </c:pt>
                <c:pt idx="3619">
                  <c:v>267.89999999999895</c:v>
                </c:pt>
                <c:pt idx="3620">
                  <c:v>267.99999999999869</c:v>
                </c:pt>
                <c:pt idx="3621">
                  <c:v>268.09999999999894</c:v>
                </c:pt>
                <c:pt idx="3622">
                  <c:v>268.19999999999897</c:v>
                </c:pt>
                <c:pt idx="3623">
                  <c:v>268.29999999999899</c:v>
                </c:pt>
                <c:pt idx="3624">
                  <c:v>268.39999999999895</c:v>
                </c:pt>
                <c:pt idx="3625">
                  <c:v>268.49999999999869</c:v>
                </c:pt>
                <c:pt idx="3626">
                  <c:v>268.59999999999894</c:v>
                </c:pt>
                <c:pt idx="3627">
                  <c:v>268.69999999999897</c:v>
                </c:pt>
                <c:pt idx="3628">
                  <c:v>268.79999999999899</c:v>
                </c:pt>
                <c:pt idx="3629">
                  <c:v>268.89999999999895</c:v>
                </c:pt>
                <c:pt idx="3630">
                  <c:v>268.99999999999869</c:v>
                </c:pt>
                <c:pt idx="3631">
                  <c:v>269.09999999999894</c:v>
                </c:pt>
                <c:pt idx="3632">
                  <c:v>269.19999999999897</c:v>
                </c:pt>
                <c:pt idx="3633">
                  <c:v>269.29999999999899</c:v>
                </c:pt>
                <c:pt idx="3634">
                  <c:v>269.39999999999895</c:v>
                </c:pt>
                <c:pt idx="3635">
                  <c:v>269.49999999999869</c:v>
                </c:pt>
                <c:pt idx="3636">
                  <c:v>269.59999999999894</c:v>
                </c:pt>
                <c:pt idx="3637">
                  <c:v>269.69999999999897</c:v>
                </c:pt>
                <c:pt idx="3638">
                  <c:v>269.79999999999899</c:v>
                </c:pt>
                <c:pt idx="3639">
                  <c:v>269.89999999999969</c:v>
                </c:pt>
                <c:pt idx="3640">
                  <c:v>269.99999999999869</c:v>
                </c:pt>
                <c:pt idx="3641">
                  <c:v>270.09999999999894</c:v>
                </c:pt>
                <c:pt idx="3642">
                  <c:v>270.19999999999897</c:v>
                </c:pt>
                <c:pt idx="3643">
                  <c:v>270.29999999999899</c:v>
                </c:pt>
                <c:pt idx="3644">
                  <c:v>270.39999999999895</c:v>
                </c:pt>
                <c:pt idx="3645">
                  <c:v>270.49999999999869</c:v>
                </c:pt>
                <c:pt idx="3646">
                  <c:v>270.59999999999894</c:v>
                </c:pt>
                <c:pt idx="3647">
                  <c:v>270.69999999999897</c:v>
                </c:pt>
                <c:pt idx="3648">
                  <c:v>270.79999999999899</c:v>
                </c:pt>
                <c:pt idx="3649">
                  <c:v>270.89999999999895</c:v>
                </c:pt>
                <c:pt idx="3650">
                  <c:v>270.99999999999869</c:v>
                </c:pt>
                <c:pt idx="3651">
                  <c:v>271.09999999999894</c:v>
                </c:pt>
                <c:pt idx="3652">
                  <c:v>271.19999999999897</c:v>
                </c:pt>
                <c:pt idx="3653">
                  <c:v>271.29999999999899</c:v>
                </c:pt>
                <c:pt idx="3654">
                  <c:v>271.39999999999895</c:v>
                </c:pt>
                <c:pt idx="3655">
                  <c:v>271.49999999999869</c:v>
                </c:pt>
                <c:pt idx="3656">
                  <c:v>271.59999999999894</c:v>
                </c:pt>
                <c:pt idx="3657">
                  <c:v>271.69999999999897</c:v>
                </c:pt>
                <c:pt idx="3658">
                  <c:v>271.79999999999899</c:v>
                </c:pt>
                <c:pt idx="3659">
                  <c:v>271.89999999999895</c:v>
                </c:pt>
                <c:pt idx="3660">
                  <c:v>271.99999999999869</c:v>
                </c:pt>
                <c:pt idx="3661">
                  <c:v>272.10000000000002</c:v>
                </c:pt>
                <c:pt idx="3662">
                  <c:v>272.19999999999897</c:v>
                </c:pt>
                <c:pt idx="3663">
                  <c:v>272.29999999999899</c:v>
                </c:pt>
                <c:pt idx="3664">
                  <c:v>272.39999999999895</c:v>
                </c:pt>
                <c:pt idx="3665">
                  <c:v>272.49999999999869</c:v>
                </c:pt>
                <c:pt idx="3666">
                  <c:v>272.59999999999894</c:v>
                </c:pt>
                <c:pt idx="3667">
                  <c:v>272.69999999999897</c:v>
                </c:pt>
                <c:pt idx="3668">
                  <c:v>272.79999999999899</c:v>
                </c:pt>
                <c:pt idx="3669">
                  <c:v>272.89999999999895</c:v>
                </c:pt>
                <c:pt idx="3670">
                  <c:v>272.99999999999869</c:v>
                </c:pt>
                <c:pt idx="3671">
                  <c:v>273.09999999999894</c:v>
                </c:pt>
                <c:pt idx="3672">
                  <c:v>273.19999999999897</c:v>
                </c:pt>
                <c:pt idx="3673">
                  <c:v>273.29999999999899</c:v>
                </c:pt>
                <c:pt idx="3674">
                  <c:v>273.39999999999895</c:v>
                </c:pt>
                <c:pt idx="3675">
                  <c:v>273.49999999999869</c:v>
                </c:pt>
                <c:pt idx="3676">
                  <c:v>273.59999999999894</c:v>
                </c:pt>
                <c:pt idx="3677">
                  <c:v>273.69999999999897</c:v>
                </c:pt>
                <c:pt idx="3678">
                  <c:v>273.79999999999899</c:v>
                </c:pt>
                <c:pt idx="3679">
                  <c:v>273.89999999999895</c:v>
                </c:pt>
                <c:pt idx="3680">
                  <c:v>273.99999999999869</c:v>
                </c:pt>
                <c:pt idx="3681">
                  <c:v>274.09999999999894</c:v>
                </c:pt>
                <c:pt idx="3682">
                  <c:v>274.19999999999897</c:v>
                </c:pt>
                <c:pt idx="3683">
                  <c:v>274.29999999999899</c:v>
                </c:pt>
                <c:pt idx="3684">
                  <c:v>274.39999999999969</c:v>
                </c:pt>
                <c:pt idx="3685">
                  <c:v>274.49999999999869</c:v>
                </c:pt>
                <c:pt idx="3686">
                  <c:v>274.59999999999894</c:v>
                </c:pt>
                <c:pt idx="3687">
                  <c:v>274.69999999999897</c:v>
                </c:pt>
                <c:pt idx="3688">
                  <c:v>274.79999999999899</c:v>
                </c:pt>
                <c:pt idx="3689">
                  <c:v>274.89999999999895</c:v>
                </c:pt>
                <c:pt idx="3690">
                  <c:v>274.99999999999869</c:v>
                </c:pt>
                <c:pt idx="3691">
                  <c:v>275.09999999999894</c:v>
                </c:pt>
                <c:pt idx="3692">
                  <c:v>275.19999999999897</c:v>
                </c:pt>
                <c:pt idx="3693">
                  <c:v>275.29999999999899</c:v>
                </c:pt>
                <c:pt idx="3694">
                  <c:v>275.39999999999895</c:v>
                </c:pt>
                <c:pt idx="3695">
                  <c:v>275.49999999999869</c:v>
                </c:pt>
                <c:pt idx="3696">
                  <c:v>275.59999999999894</c:v>
                </c:pt>
                <c:pt idx="3697">
                  <c:v>275.69999999999897</c:v>
                </c:pt>
                <c:pt idx="3698">
                  <c:v>275.79999999999899</c:v>
                </c:pt>
                <c:pt idx="3699">
                  <c:v>275.89999999999895</c:v>
                </c:pt>
                <c:pt idx="3700">
                  <c:v>275.99999999999869</c:v>
                </c:pt>
                <c:pt idx="3701">
                  <c:v>276.09999999999894</c:v>
                </c:pt>
                <c:pt idx="3702">
                  <c:v>276.19999999999897</c:v>
                </c:pt>
                <c:pt idx="3703">
                  <c:v>276.29999999999899</c:v>
                </c:pt>
                <c:pt idx="3704">
                  <c:v>276.39999999999895</c:v>
                </c:pt>
                <c:pt idx="3705">
                  <c:v>276.49999999999869</c:v>
                </c:pt>
                <c:pt idx="3706">
                  <c:v>276.60000000000002</c:v>
                </c:pt>
                <c:pt idx="3707">
                  <c:v>276.69999999999897</c:v>
                </c:pt>
                <c:pt idx="3708">
                  <c:v>276.79999999999899</c:v>
                </c:pt>
                <c:pt idx="3709">
                  <c:v>276.89999999999895</c:v>
                </c:pt>
                <c:pt idx="3710">
                  <c:v>276.99999999999869</c:v>
                </c:pt>
                <c:pt idx="3711">
                  <c:v>277.09999999999894</c:v>
                </c:pt>
                <c:pt idx="3712">
                  <c:v>277.19999999999897</c:v>
                </c:pt>
                <c:pt idx="3713">
                  <c:v>277.29999999999899</c:v>
                </c:pt>
                <c:pt idx="3714">
                  <c:v>277.39999999999895</c:v>
                </c:pt>
                <c:pt idx="3715">
                  <c:v>277.49999999999869</c:v>
                </c:pt>
                <c:pt idx="3716">
                  <c:v>277.59999999999894</c:v>
                </c:pt>
                <c:pt idx="3717">
                  <c:v>277.69999999999897</c:v>
                </c:pt>
                <c:pt idx="3718">
                  <c:v>277.79999999999899</c:v>
                </c:pt>
                <c:pt idx="3719">
                  <c:v>277.89999999999895</c:v>
                </c:pt>
                <c:pt idx="3720">
                  <c:v>277.99999999999869</c:v>
                </c:pt>
                <c:pt idx="3721">
                  <c:v>278.09999999999894</c:v>
                </c:pt>
                <c:pt idx="3722">
                  <c:v>278.19999999999897</c:v>
                </c:pt>
                <c:pt idx="3723">
                  <c:v>278.29999999999899</c:v>
                </c:pt>
                <c:pt idx="3724">
                  <c:v>278.39999999999895</c:v>
                </c:pt>
                <c:pt idx="3725">
                  <c:v>278.49999999999869</c:v>
                </c:pt>
                <c:pt idx="3726">
                  <c:v>278.59999999999894</c:v>
                </c:pt>
                <c:pt idx="3727">
                  <c:v>278.69999999999897</c:v>
                </c:pt>
                <c:pt idx="3728">
                  <c:v>278.8</c:v>
                </c:pt>
                <c:pt idx="3729">
                  <c:v>278.89999999999895</c:v>
                </c:pt>
                <c:pt idx="3730">
                  <c:v>278.99999999999869</c:v>
                </c:pt>
                <c:pt idx="3731">
                  <c:v>279.09999999999894</c:v>
                </c:pt>
                <c:pt idx="3732">
                  <c:v>279.19999999999897</c:v>
                </c:pt>
                <c:pt idx="3733">
                  <c:v>279.29999999999899</c:v>
                </c:pt>
                <c:pt idx="3734">
                  <c:v>279.39999999999895</c:v>
                </c:pt>
                <c:pt idx="3735">
                  <c:v>279.49999999999869</c:v>
                </c:pt>
                <c:pt idx="3736">
                  <c:v>279.59999999999894</c:v>
                </c:pt>
                <c:pt idx="3737">
                  <c:v>279.69999999999897</c:v>
                </c:pt>
                <c:pt idx="3738">
                  <c:v>279.79999999999899</c:v>
                </c:pt>
                <c:pt idx="3739">
                  <c:v>279.89999999999895</c:v>
                </c:pt>
                <c:pt idx="3740">
                  <c:v>279.99999999999869</c:v>
                </c:pt>
                <c:pt idx="3741">
                  <c:v>280.09999999999894</c:v>
                </c:pt>
                <c:pt idx="3742">
                  <c:v>280.19999999999897</c:v>
                </c:pt>
                <c:pt idx="3743">
                  <c:v>280.29999999999899</c:v>
                </c:pt>
                <c:pt idx="3744">
                  <c:v>280.39999999999895</c:v>
                </c:pt>
                <c:pt idx="3745">
                  <c:v>280.49999999999869</c:v>
                </c:pt>
                <c:pt idx="3746">
                  <c:v>280.59999999999894</c:v>
                </c:pt>
                <c:pt idx="3747">
                  <c:v>280.69999999999897</c:v>
                </c:pt>
                <c:pt idx="3748">
                  <c:v>280.79999999999899</c:v>
                </c:pt>
                <c:pt idx="3749">
                  <c:v>280.89999999999895</c:v>
                </c:pt>
                <c:pt idx="3750">
                  <c:v>280.99999999999869</c:v>
                </c:pt>
                <c:pt idx="3751">
                  <c:v>281.09999999999894</c:v>
                </c:pt>
                <c:pt idx="3752">
                  <c:v>281.19999999999897</c:v>
                </c:pt>
                <c:pt idx="3753">
                  <c:v>281.29999999999899</c:v>
                </c:pt>
                <c:pt idx="3754">
                  <c:v>281.39999999999895</c:v>
                </c:pt>
                <c:pt idx="3755">
                  <c:v>281.49999999999869</c:v>
                </c:pt>
                <c:pt idx="3756">
                  <c:v>281.59999999999894</c:v>
                </c:pt>
                <c:pt idx="3757">
                  <c:v>281.69999999999897</c:v>
                </c:pt>
                <c:pt idx="3758">
                  <c:v>281.79999999999899</c:v>
                </c:pt>
                <c:pt idx="3759">
                  <c:v>281.89999999999895</c:v>
                </c:pt>
                <c:pt idx="3760">
                  <c:v>281.99999999999869</c:v>
                </c:pt>
                <c:pt idx="3761">
                  <c:v>282.09999999999894</c:v>
                </c:pt>
                <c:pt idx="3762">
                  <c:v>282.19999999999897</c:v>
                </c:pt>
                <c:pt idx="3763">
                  <c:v>282.29999999999899</c:v>
                </c:pt>
                <c:pt idx="3764">
                  <c:v>282.39999999999895</c:v>
                </c:pt>
                <c:pt idx="3765">
                  <c:v>282.49999999999869</c:v>
                </c:pt>
                <c:pt idx="3766">
                  <c:v>282.59999999999894</c:v>
                </c:pt>
                <c:pt idx="3767">
                  <c:v>282.69999999999897</c:v>
                </c:pt>
                <c:pt idx="3768">
                  <c:v>282.79999999999899</c:v>
                </c:pt>
                <c:pt idx="3769">
                  <c:v>282.89999999999895</c:v>
                </c:pt>
                <c:pt idx="3770">
                  <c:v>282.99999999999869</c:v>
                </c:pt>
                <c:pt idx="3771">
                  <c:v>283.09999999999894</c:v>
                </c:pt>
                <c:pt idx="3772">
                  <c:v>283.19999999999897</c:v>
                </c:pt>
                <c:pt idx="3773">
                  <c:v>283.3</c:v>
                </c:pt>
                <c:pt idx="3774">
                  <c:v>283.39999999999895</c:v>
                </c:pt>
                <c:pt idx="3775">
                  <c:v>283.49999999999869</c:v>
                </c:pt>
                <c:pt idx="3776">
                  <c:v>283.59999999999894</c:v>
                </c:pt>
                <c:pt idx="3777">
                  <c:v>283.69999999999897</c:v>
                </c:pt>
                <c:pt idx="3778">
                  <c:v>283.79999999999899</c:v>
                </c:pt>
                <c:pt idx="3779">
                  <c:v>283.89999999999895</c:v>
                </c:pt>
                <c:pt idx="3780">
                  <c:v>283.99999999999869</c:v>
                </c:pt>
                <c:pt idx="3781">
                  <c:v>284.09999999999894</c:v>
                </c:pt>
                <c:pt idx="3782">
                  <c:v>284.19999999999897</c:v>
                </c:pt>
                <c:pt idx="3783">
                  <c:v>284.29999999999899</c:v>
                </c:pt>
                <c:pt idx="3784">
                  <c:v>284.39999999999895</c:v>
                </c:pt>
                <c:pt idx="3785">
                  <c:v>284.49999999999869</c:v>
                </c:pt>
                <c:pt idx="3786">
                  <c:v>284.59999999999894</c:v>
                </c:pt>
                <c:pt idx="3787">
                  <c:v>284.69999999999897</c:v>
                </c:pt>
                <c:pt idx="3788">
                  <c:v>284.79999999999899</c:v>
                </c:pt>
                <c:pt idx="3789">
                  <c:v>284.89999999999895</c:v>
                </c:pt>
                <c:pt idx="3790">
                  <c:v>284.99999999999869</c:v>
                </c:pt>
                <c:pt idx="3791">
                  <c:v>285.09999999999894</c:v>
                </c:pt>
                <c:pt idx="3792">
                  <c:v>285.19999999999897</c:v>
                </c:pt>
                <c:pt idx="3793">
                  <c:v>285.29999999999899</c:v>
                </c:pt>
                <c:pt idx="3794">
                  <c:v>285.39999999999895</c:v>
                </c:pt>
                <c:pt idx="3795">
                  <c:v>285.5</c:v>
                </c:pt>
                <c:pt idx="3796">
                  <c:v>285.59999999999894</c:v>
                </c:pt>
                <c:pt idx="3797">
                  <c:v>285.69999999999897</c:v>
                </c:pt>
                <c:pt idx="3798">
                  <c:v>285.79999999999899</c:v>
                </c:pt>
                <c:pt idx="3799">
                  <c:v>285.89999999999895</c:v>
                </c:pt>
                <c:pt idx="3800">
                  <c:v>285.99999999999869</c:v>
                </c:pt>
                <c:pt idx="3801">
                  <c:v>286.09999999999894</c:v>
                </c:pt>
                <c:pt idx="3802">
                  <c:v>286.19999999999897</c:v>
                </c:pt>
                <c:pt idx="3803">
                  <c:v>286.29999999999899</c:v>
                </c:pt>
                <c:pt idx="3804">
                  <c:v>286.39999999999895</c:v>
                </c:pt>
                <c:pt idx="3805">
                  <c:v>286.49999999999869</c:v>
                </c:pt>
                <c:pt idx="3806">
                  <c:v>286.59999999999894</c:v>
                </c:pt>
                <c:pt idx="3807">
                  <c:v>286.69999999999897</c:v>
                </c:pt>
                <c:pt idx="3808">
                  <c:v>286.79999999999899</c:v>
                </c:pt>
                <c:pt idx="3809">
                  <c:v>286.89999999999895</c:v>
                </c:pt>
                <c:pt idx="3810">
                  <c:v>286.99999999999869</c:v>
                </c:pt>
                <c:pt idx="3811">
                  <c:v>287.09999999999894</c:v>
                </c:pt>
                <c:pt idx="3812">
                  <c:v>287.19999999999897</c:v>
                </c:pt>
                <c:pt idx="3813">
                  <c:v>287.29999999999899</c:v>
                </c:pt>
                <c:pt idx="3814">
                  <c:v>287.39999999999895</c:v>
                </c:pt>
                <c:pt idx="3815">
                  <c:v>287.49999999999869</c:v>
                </c:pt>
                <c:pt idx="3816">
                  <c:v>287.59999999999894</c:v>
                </c:pt>
                <c:pt idx="3817">
                  <c:v>287.7</c:v>
                </c:pt>
                <c:pt idx="3818">
                  <c:v>287.79999999999899</c:v>
                </c:pt>
                <c:pt idx="3819">
                  <c:v>287.89999999999895</c:v>
                </c:pt>
                <c:pt idx="3820">
                  <c:v>287.99999999999869</c:v>
                </c:pt>
                <c:pt idx="3821">
                  <c:v>288.09999999999894</c:v>
                </c:pt>
                <c:pt idx="3822">
                  <c:v>288.19999999999897</c:v>
                </c:pt>
                <c:pt idx="3823">
                  <c:v>288.29999999999899</c:v>
                </c:pt>
                <c:pt idx="3824">
                  <c:v>288.39999999999895</c:v>
                </c:pt>
                <c:pt idx="3825">
                  <c:v>288.49999999999869</c:v>
                </c:pt>
                <c:pt idx="3826">
                  <c:v>288.59999999999894</c:v>
                </c:pt>
                <c:pt idx="3827">
                  <c:v>288.69999999999897</c:v>
                </c:pt>
                <c:pt idx="3828">
                  <c:v>288.79999999999899</c:v>
                </c:pt>
                <c:pt idx="3829">
                  <c:v>288.89999999999895</c:v>
                </c:pt>
                <c:pt idx="3830">
                  <c:v>288.99999999999869</c:v>
                </c:pt>
                <c:pt idx="3831">
                  <c:v>289.09999999999894</c:v>
                </c:pt>
                <c:pt idx="3832">
                  <c:v>289.19999999999897</c:v>
                </c:pt>
                <c:pt idx="3833">
                  <c:v>289.29999999999899</c:v>
                </c:pt>
                <c:pt idx="3834">
                  <c:v>289.39999999999895</c:v>
                </c:pt>
                <c:pt idx="3835">
                  <c:v>289.49999999999869</c:v>
                </c:pt>
                <c:pt idx="3836">
                  <c:v>289.59999999999894</c:v>
                </c:pt>
                <c:pt idx="3837">
                  <c:v>289.69999999999897</c:v>
                </c:pt>
                <c:pt idx="3838">
                  <c:v>289.79999999999899</c:v>
                </c:pt>
                <c:pt idx="3839">
                  <c:v>289.89999999999895</c:v>
                </c:pt>
                <c:pt idx="3840">
                  <c:v>290</c:v>
                </c:pt>
                <c:pt idx="3841">
                  <c:v>290.09999999999894</c:v>
                </c:pt>
                <c:pt idx="3842">
                  <c:v>290.19999999999897</c:v>
                </c:pt>
                <c:pt idx="3843">
                  <c:v>290.29999999999899</c:v>
                </c:pt>
                <c:pt idx="3844">
                  <c:v>290.39999999999895</c:v>
                </c:pt>
                <c:pt idx="3845">
                  <c:v>290.49999999999869</c:v>
                </c:pt>
                <c:pt idx="3846">
                  <c:v>290.59999999999894</c:v>
                </c:pt>
                <c:pt idx="3847">
                  <c:v>290.69999999999897</c:v>
                </c:pt>
                <c:pt idx="3848">
                  <c:v>290.79999999999899</c:v>
                </c:pt>
                <c:pt idx="3849">
                  <c:v>290.89999999999895</c:v>
                </c:pt>
                <c:pt idx="3850">
                  <c:v>290.99999999999869</c:v>
                </c:pt>
                <c:pt idx="3851">
                  <c:v>291.09999999999894</c:v>
                </c:pt>
                <c:pt idx="3852">
                  <c:v>291.19999999999897</c:v>
                </c:pt>
                <c:pt idx="3853">
                  <c:v>291.29999999999899</c:v>
                </c:pt>
                <c:pt idx="3854">
                  <c:v>291.39999999999895</c:v>
                </c:pt>
                <c:pt idx="3855">
                  <c:v>291.49999999999869</c:v>
                </c:pt>
                <c:pt idx="3856">
                  <c:v>291.59999999999894</c:v>
                </c:pt>
                <c:pt idx="3857">
                  <c:v>291.69999999999897</c:v>
                </c:pt>
                <c:pt idx="3858">
                  <c:v>291.79999999999899</c:v>
                </c:pt>
                <c:pt idx="3859">
                  <c:v>291.89999999999895</c:v>
                </c:pt>
                <c:pt idx="3860">
                  <c:v>291.99999999999869</c:v>
                </c:pt>
                <c:pt idx="3861">
                  <c:v>292.09999999999894</c:v>
                </c:pt>
                <c:pt idx="3862">
                  <c:v>292.2</c:v>
                </c:pt>
                <c:pt idx="3863">
                  <c:v>292.29999999999899</c:v>
                </c:pt>
                <c:pt idx="3864">
                  <c:v>292.39999999999895</c:v>
                </c:pt>
                <c:pt idx="3865">
                  <c:v>292.49999999999869</c:v>
                </c:pt>
                <c:pt idx="3866">
                  <c:v>292.59999999999894</c:v>
                </c:pt>
                <c:pt idx="3867">
                  <c:v>292.69999999999897</c:v>
                </c:pt>
                <c:pt idx="3868">
                  <c:v>292.79999999999899</c:v>
                </c:pt>
                <c:pt idx="3869">
                  <c:v>292.89999999999895</c:v>
                </c:pt>
                <c:pt idx="3870">
                  <c:v>292.99999999999869</c:v>
                </c:pt>
                <c:pt idx="3871">
                  <c:v>293.09999999999894</c:v>
                </c:pt>
                <c:pt idx="3872">
                  <c:v>293.19999999999897</c:v>
                </c:pt>
                <c:pt idx="3873">
                  <c:v>293.29999999999899</c:v>
                </c:pt>
                <c:pt idx="3874">
                  <c:v>293.39999999999895</c:v>
                </c:pt>
                <c:pt idx="3875">
                  <c:v>293.49999999999869</c:v>
                </c:pt>
                <c:pt idx="3876">
                  <c:v>293.59999999999894</c:v>
                </c:pt>
                <c:pt idx="3877">
                  <c:v>293.69999999999897</c:v>
                </c:pt>
                <c:pt idx="3878">
                  <c:v>293.79999999999899</c:v>
                </c:pt>
                <c:pt idx="3879">
                  <c:v>293.89999999999895</c:v>
                </c:pt>
                <c:pt idx="3880">
                  <c:v>293.99999999999869</c:v>
                </c:pt>
                <c:pt idx="3881">
                  <c:v>294.09999999999894</c:v>
                </c:pt>
                <c:pt idx="3882">
                  <c:v>294.19999999999897</c:v>
                </c:pt>
                <c:pt idx="3883">
                  <c:v>294.29999999999899</c:v>
                </c:pt>
                <c:pt idx="3884">
                  <c:v>294.39999999999969</c:v>
                </c:pt>
                <c:pt idx="3885">
                  <c:v>294.49999999999869</c:v>
                </c:pt>
                <c:pt idx="3886">
                  <c:v>294.59999999999894</c:v>
                </c:pt>
                <c:pt idx="3887">
                  <c:v>294.69999999999897</c:v>
                </c:pt>
                <c:pt idx="3888">
                  <c:v>294.79999999999899</c:v>
                </c:pt>
                <c:pt idx="3889">
                  <c:v>294.89999999999895</c:v>
                </c:pt>
                <c:pt idx="3890">
                  <c:v>294.99999999999869</c:v>
                </c:pt>
                <c:pt idx="3891">
                  <c:v>295.09999999999894</c:v>
                </c:pt>
                <c:pt idx="3892">
                  <c:v>295.19999999999897</c:v>
                </c:pt>
                <c:pt idx="3893">
                  <c:v>295.29999999999899</c:v>
                </c:pt>
                <c:pt idx="3894">
                  <c:v>295.39999999999895</c:v>
                </c:pt>
                <c:pt idx="3895">
                  <c:v>295.49999999999869</c:v>
                </c:pt>
                <c:pt idx="3896">
                  <c:v>295.59999999999894</c:v>
                </c:pt>
                <c:pt idx="3897">
                  <c:v>295.69999999999897</c:v>
                </c:pt>
                <c:pt idx="3898">
                  <c:v>295.79999999999899</c:v>
                </c:pt>
                <c:pt idx="3899">
                  <c:v>295.89999999999895</c:v>
                </c:pt>
                <c:pt idx="3900">
                  <c:v>295.99999999999869</c:v>
                </c:pt>
                <c:pt idx="3901">
                  <c:v>296.09999999999894</c:v>
                </c:pt>
                <c:pt idx="3902">
                  <c:v>296.19999999999897</c:v>
                </c:pt>
                <c:pt idx="3903">
                  <c:v>296.29999999999899</c:v>
                </c:pt>
                <c:pt idx="3904">
                  <c:v>296.39999999999895</c:v>
                </c:pt>
                <c:pt idx="3905">
                  <c:v>296.49999999999869</c:v>
                </c:pt>
                <c:pt idx="3906">
                  <c:v>296.59999999999894</c:v>
                </c:pt>
                <c:pt idx="3907">
                  <c:v>296.69999999999897</c:v>
                </c:pt>
                <c:pt idx="3908">
                  <c:v>296.79999999999899</c:v>
                </c:pt>
                <c:pt idx="3909">
                  <c:v>296.89999999999895</c:v>
                </c:pt>
                <c:pt idx="3910">
                  <c:v>296.99999999999869</c:v>
                </c:pt>
                <c:pt idx="3911">
                  <c:v>297.09999999999894</c:v>
                </c:pt>
                <c:pt idx="3912">
                  <c:v>297.19999999999897</c:v>
                </c:pt>
                <c:pt idx="3913">
                  <c:v>297.29999999999899</c:v>
                </c:pt>
                <c:pt idx="3914">
                  <c:v>297.39999999999895</c:v>
                </c:pt>
                <c:pt idx="3915">
                  <c:v>297.49999999999869</c:v>
                </c:pt>
                <c:pt idx="3916">
                  <c:v>297.59999999999894</c:v>
                </c:pt>
                <c:pt idx="3917">
                  <c:v>297.69999999999897</c:v>
                </c:pt>
                <c:pt idx="3918">
                  <c:v>297.79999999999899</c:v>
                </c:pt>
                <c:pt idx="3919">
                  <c:v>297.89999999999895</c:v>
                </c:pt>
                <c:pt idx="3920">
                  <c:v>297.99999999999869</c:v>
                </c:pt>
                <c:pt idx="3921">
                  <c:v>298.09999999999894</c:v>
                </c:pt>
                <c:pt idx="3922">
                  <c:v>298.19999999999897</c:v>
                </c:pt>
                <c:pt idx="3923">
                  <c:v>298.29999999999899</c:v>
                </c:pt>
                <c:pt idx="3924">
                  <c:v>298.39999999999895</c:v>
                </c:pt>
                <c:pt idx="3925">
                  <c:v>298.49999999999869</c:v>
                </c:pt>
                <c:pt idx="3926">
                  <c:v>298.59999999999894</c:v>
                </c:pt>
                <c:pt idx="3927">
                  <c:v>298.69999999999897</c:v>
                </c:pt>
                <c:pt idx="3928">
                  <c:v>298.79999999999899</c:v>
                </c:pt>
                <c:pt idx="3929">
                  <c:v>298.89999999999969</c:v>
                </c:pt>
                <c:pt idx="3930">
                  <c:v>298.99999999999869</c:v>
                </c:pt>
                <c:pt idx="3931">
                  <c:v>299.09999999999894</c:v>
                </c:pt>
                <c:pt idx="3932">
                  <c:v>299.19999999999897</c:v>
                </c:pt>
                <c:pt idx="3933">
                  <c:v>299.29999999999899</c:v>
                </c:pt>
                <c:pt idx="3934">
                  <c:v>299.39999999999895</c:v>
                </c:pt>
                <c:pt idx="3935">
                  <c:v>299.49999999999869</c:v>
                </c:pt>
                <c:pt idx="3936">
                  <c:v>299.59999999999894</c:v>
                </c:pt>
                <c:pt idx="3937">
                  <c:v>299.69999999999897</c:v>
                </c:pt>
                <c:pt idx="3938">
                  <c:v>299.79999999999899</c:v>
                </c:pt>
                <c:pt idx="3939">
                  <c:v>299.89999999999895</c:v>
                </c:pt>
                <c:pt idx="3940">
                  <c:v>299.99999999999869</c:v>
                </c:pt>
                <c:pt idx="3941">
                  <c:v>300.09999999999894</c:v>
                </c:pt>
                <c:pt idx="3942">
                  <c:v>300.19999999999897</c:v>
                </c:pt>
                <c:pt idx="3943">
                  <c:v>300.29999999999899</c:v>
                </c:pt>
                <c:pt idx="3944">
                  <c:v>300.39999999999895</c:v>
                </c:pt>
                <c:pt idx="3945">
                  <c:v>300.49999999999869</c:v>
                </c:pt>
                <c:pt idx="3946">
                  <c:v>300.59999999999894</c:v>
                </c:pt>
                <c:pt idx="3947">
                  <c:v>300.69999999999897</c:v>
                </c:pt>
                <c:pt idx="3948">
                  <c:v>300.79999999999899</c:v>
                </c:pt>
                <c:pt idx="3949">
                  <c:v>300.89999999999895</c:v>
                </c:pt>
                <c:pt idx="3950">
                  <c:v>300.99999999999869</c:v>
                </c:pt>
                <c:pt idx="3951">
                  <c:v>301.10000000000002</c:v>
                </c:pt>
                <c:pt idx="3952">
                  <c:v>301.19999999999897</c:v>
                </c:pt>
                <c:pt idx="3953">
                  <c:v>301.29999999999899</c:v>
                </c:pt>
                <c:pt idx="3954">
                  <c:v>301.39999999999895</c:v>
                </c:pt>
                <c:pt idx="3955">
                  <c:v>301.49999999999869</c:v>
                </c:pt>
                <c:pt idx="3956">
                  <c:v>301.59999999999894</c:v>
                </c:pt>
                <c:pt idx="3957">
                  <c:v>301.69999999999897</c:v>
                </c:pt>
                <c:pt idx="3958">
                  <c:v>301.79999999999899</c:v>
                </c:pt>
                <c:pt idx="3959">
                  <c:v>301.89999999999895</c:v>
                </c:pt>
                <c:pt idx="3960">
                  <c:v>301.99999999999869</c:v>
                </c:pt>
                <c:pt idx="3961">
                  <c:v>302.09999999999894</c:v>
                </c:pt>
                <c:pt idx="3962">
                  <c:v>302.19999999999897</c:v>
                </c:pt>
                <c:pt idx="3963">
                  <c:v>302.29999999999899</c:v>
                </c:pt>
                <c:pt idx="3964">
                  <c:v>302.39999999999895</c:v>
                </c:pt>
                <c:pt idx="3965">
                  <c:v>302.49999999999869</c:v>
                </c:pt>
                <c:pt idx="3966">
                  <c:v>302.59999999999894</c:v>
                </c:pt>
                <c:pt idx="3967">
                  <c:v>302.69999999999897</c:v>
                </c:pt>
                <c:pt idx="3968">
                  <c:v>302.79999999999899</c:v>
                </c:pt>
                <c:pt idx="3969">
                  <c:v>302.89999999999895</c:v>
                </c:pt>
                <c:pt idx="3970">
                  <c:v>302.99999999999869</c:v>
                </c:pt>
                <c:pt idx="3971">
                  <c:v>303.09999999999894</c:v>
                </c:pt>
                <c:pt idx="3972">
                  <c:v>303.19999999999897</c:v>
                </c:pt>
                <c:pt idx="3973">
                  <c:v>303.29999999999899</c:v>
                </c:pt>
                <c:pt idx="3974">
                  <c:v>303.39999999999895</c:v>
                </c:pt>
                <c:pt idx="3975">
                  <c:v>303.49999999999869</c:v>
                </c:pt>
                <c:pt idx="3976">
                  <c:v>303.59999999999894</c:v>
                </c:pt>
                <c:pt idx="3977">
                  <c:v>303.69999999999897</c:v>
                </c:pt>
                <c:pt idx="3978">
                  <c:v>303.79999999999899</c:v>
                </c:pt>
                <c:pt idx="3979">
                  <c:v>303.89999999999895</c:v>
                </c:pt>
                <c:pt idx="3980">
                  <c:v>303.99999999999869</c:v>
                </c:pt>
                <c:pt idx="3981">
                  <c:v>304.09999999999894</c:v>
                </c:pt>
                <c:pt idx="3982">
                  <c:v>304.19999999999897</c:v>
                </c:pt>
                <c:pt idx="3983">
                  <c:v>304.29999999999899</c:v>
                </c:pt>
                <c:pt idx="3984">
                  <c:v>304.39999999999895</c:v>
                </c:pt>
                <c:pt idx="3985">
                  <c:v>304.49999999999869</c:v>
                </c:pt>
                <c:pt idx="3986">
                  <c:v>304.59999999999894</c:v>
                </c:pt>
                <c:pt idx="3987">
                  <c:v>304.69999999999897</c:v>
                </c:pt>
                <c:pt idx="3988">
                  <c:v>304.79999999999899</c:v>
                </c:pt>
                <c:pt idx="3989">
                  <c:v>304.89999999999895</c:v>
                </c:pt>
                <c:pt idx="3990">
                  <c:v>304.99999999999869</c:v>
                </c:pt>
                <c:pt idx="3991">
                  <c:v>305.09999999999894</c:v>
                </c:pt>
                <c:pt idx="3992">
                  <c:v>305.19999999999897</c:v>
                </c:pt>
                <c:pt idx="3993">
                  <c:v>305.29999999999899</c:v>
                </c:pt>
                <c:pt idx="3994">
                  <c:v>305.39999999999895</c:v>
                </c:pt>
                <c:pt idx="3995">
                  <c:v>305.49999999999869</c:v>
                </c:pt>
                <c:pt idx="3996">
                  <c:v>305.59999999999894</c:v>
                </c:pt>
                <c:pt idx="3997">
                  <c:v>305.69999999999897</c:v>
                </c:pt>
                <c:pt idx="3998">
                  <c:v>305.79999999999899</c:v>
                </c:pt>
                <c:pt idx="3999">
                  <c:v>305.89999999999895</c:v>
                </c:pt>
                <c:pt idx="4000">
                  <c:v>305.99999999999869</c:v>
                </c:pt>
                <c:pt idx="4001">
                  <c:v>306.09999999999894</c:v>
                </c:pt>
                <c:pt idx="4002">
                  <c:v>306.19999999999897</c:v>
                </c:pt>
                <c:pt idx="4003">
                  <c:v>306.29999999999899</c:v>
                </c:pt>
                <c:pt idx="4004">
                  <c:v>306.39999999999895</c:v>
                </c:pt>
                <c:pt idx="4005">
                  <c:v>306.49999999999869</c:v>
                </c:pt>
                <c:pt idx="4006">
                  <c:v>306.59999999999894</c:v>
                </c:pt>
                <c:pt idx="4007">
                  <c:v>306.69999999999897</c:v>
                </c:pt>
                <c:pt idx="4008">
                  <c:v>306.79999999999899</c:v>
                </c:pt>
                <c:pt idx="4009">
                  <c:v>306.89999999999895</c:v>
                </c:pt>
                <c:pt idx="4010">
                  <c:v>306.99999999999869</c:v>
                </c:pt>
                <c:pt idx="4011">
                  <c:v>307.09999999999894</c:v>
                </c:pt>
                <c:pt idx="4012">
                  <c:v>307.19999999999897</c:v>
                </c:pt>
                <c:pt idx="4013">
                  <c:v>307.29999999999899</c:v>
                </c:pt>
                <c:pt idx="4014">
                  <c:v>307.39999999999895</c:v>
                </c:pt>
                <c:pt idx="4015">
                  <c:v>307.49999999999869</c:v>
                </c:pt>
                <c:pt idx="4016">
                  <c:v>307.59999999999894</c:v>
                </c:pt>
                <c:pt idx="4017">
                  <c:v>307.69999999999897</c:v>
                </c:pt>
                <c:pt idx="4018">
                  <c:v>307.8</c:v>
                </c:pt>
                <c:pt idx="4019">
                  <c:v>307.89999999999895</c:v>
                </c:pt>
                <c:pt idx="4020">
                  <c:v>307.99999999999869</c:v>
                </c:pt>
                <c:pt idx="4021">
                  <c:v>308.09999999999894</c:v>
                </c:pt>
                <c:pt idx="4022">
                  <c:v>308.19999999999897</c:v>
                </c:pt>
                <c:pt idx="4023">
                  <c:v>308.29999999999899</c:v>
                </c:pt>
                <c:pt idx="4024">
                  <c:v>308.39999999999895</c:v>
                </c:pt>
                <c:pt idx="4025">
                  <c:v>308.49999999999869</c:v>
                </c:pt>
                <c:pt idx="4026">
                  <c:v>308.59999999999894</c:v>
                </c:pt>
                <c:pt idx="4027">
                  <c:v>308.69999999999897</c:v>
                </c:pt>
                <c:pt idx="4028">
                  <c:v>308.79999999999899</c:v>
                </c:pt>
                <c:pt idx="4029">
                  <c:v>308.89999999999895</c:v>
                </c:pt>
                <c:pt idx="4030">
                  <c:v>308.99999999999869</c:v>
                </c:pt>
                <c:pt idx="4031">
                  <c:v>309.09999999999894</c:v>
                </c:pt>
                <c:pt idx="4032">
                  <c:v>309.19999999999897</c:v>
                </c:pt>
                <c:pt idx="4033">
                  <c:v>309.29999999999899</c:v>
                </c:pt>
                <c:pt idx="4034">
                  <c:v>309.39999999999895</c:v>
                </c:pt>
                <c:pt idx="4035">
                  <c:v>309.49999999999869</c:v>
                </c:pt>
                <c:pt idx="4036">
                  <c:v>309.59999999999894</c:v>
                </c:pt>
                <c:pt idx="4037">
                  <c:v>309.69999999999897</c:v>
                </c:pt>
                <c:pt idx="4038">
                  <c:v>309.79999999999899</c:v>
                </c:pt>
                <c:pt idx="4039">
                  <c:v>309.89999999999895</c:v>
                </c:pt>
                <c:pt idx="4040">
                  <c:v>309.99999999999869</c:v>
                </c:pt>
                <c:pt idx="4041">
                  <c:v>310.09999999999894</c:v>
                </c:pt>
                <c:pt idx="4042">
                  <c:v>310.19999999999897</c:v>
                </c:pt>
                <c:pt idx="4043">
                  <c:v>310.29999999999899</c:v>
                </c:pt>
                <c:pt idx="4044">
                  <c:v>310.39999999999895</c:v>
                </c:pt>
                <c:pt idx="4045">
                  <c:v>310.49999999999869</c:v>
                </c:pt>
                <c:pt idx="4046">
                  <c:v>310.59999999999894</c:v>
                </c:pt>
                <c:pt idx="4047">
                  <c:v>310.69999999999897</c:v>
                </c:pt>
                <c:pt idx="4048">
                  <c:v>310.79999999999899</c:v>
                </c:pt>
                <c:pt idx="4049">
                  <c:v>310.89999999999895</c:v>
                </c:pt>
                <c:pt idx="4050">
                  <c:v>310.99999999999869</c:v>
                </c:pt>
                <c:pt idx="4051">
                  <c:v>311.09999999999894</c:v>
                </c:pt>
                <c:pt idx="4052">
                  <c:v>311.19999999999897</c:v>
                </c:pt>
                <c:pt idx="4053">
                  <c:v>311.29999999999899</c:v>
                </c:pt>
                <c:pt idx="4054">
                  <c:v>311.39999999999895</c:v>
                </c:pt>
                <c:pt idx="4055">
                  <c:v>311.49999999999869</c:v>
                </c:pt>
                <c:pt idx="4056">
                  <c:v>311.59999999999894</c:v>
                </c:pt>
                <c:pt idx="4057">
                  <c:v>311.69999999999897</c:v>
                </c:pt>
                <c:pt idx="4058">
                  <c:v>311.79999999999899</c:v>
                </c:pt>
                <c:pt idx="4059">
                  <c:v>311.89999999999895</c:v>
                </c:pt>
                <c:pt idx="4060">
                  <c:v>311.99999999999869</c:v>
                </c:pt>
                <c:pt idx="4061">
                  <c:v>312.09999999999894</c:v>
                </c:pt>
                <c:pt idx="4062">
                  <c:v>312.19999999999897</c:v>
                </c:pt>
                <c:pt idx="4063">
                  <c:v>312.29999999999899</c:v>
                </c:pt>
                <c:pt idx="4064">
                  <c:v>312.39999999999895</c:v>
                </c:pt>
                <c:pt idx="4065">
                  <c:v>312.49999999999869</c:v>
                </c:pt>
                <c:pt idx="4066">
                  <c:v>312.59999999999894</c:v>
                </c:pt>
                <c:pt idx="4067">
                  <c:v>312.69999999999897</c:v>
                </c:pt>
                <c:pt idx="4068">
                  <c:v>312.79999999999899</c:v>
                </c:pt>
                <c:pt idx="4069">
                  <c:v>312.89999999999895</c:v>
                </c:pt>
                <c:pt idx="4070">
                  <c:v>312.99999999999869</c:v>
                </c:pt>
                <c:pt idx="4071">
                  <c:v>313.09999999999894</c:v>
                </c:pt>
                <c:pt idx="4072">
                  <c:v>313.19999999999897</c:v>
                </c:pt>
                <c:pt idx="4073">
                  <c:v>313.29999999999899</c:v>
                </c:pt>
                <c:pt idx="4074">
                  <c:v>313.39999999999895</c:v>
                </c:pt>
                <c:pt idx="4075">
                  <c:v>313.49999999999869</c:v>
                </c:pt>
                <c:pt idx="4076">
                  <c:v>313.59999999999894</c:v>
                </c:pt>
                <c:pt idx="4077">
                  <c:v>313.69999999999897</c:v>
                </c:pt>
                <c:pt idx="4078">
                  <c:v>313.79999999999899</c:v>
                </c:pt>
                <c:pt idx="4079">
                  <c:v>313.89999999999895</c:v>
                </c:pt>
                <c:pt idx="4080">
                  <c:v>313.99999999999869</c:v>
                </c:pt>
                <c:pt idx="4081">
                  <c:v>314.09999999999894</c:v>
                </c:pt>
                <c:pt idx="4082">
                  <c:v>314.19999999999897</c:v>
                </c:pt>
                <c:pt idx="4083">
                  <c:v>314.29999999999899</c:v>
                </c:pt>
                <c:pt idx="4084">
                  <c:v>314.39999999999895</c:v>
                </c:pt>
                <c:pt idx="4085">
                  <c:v>314.49999999999869</c:v>
                </c:pt>
                <c:pt idx="4086">
                  <c:v>314.59999999999894</c:v>
                </c:pt>
                <c:pt idx="4087">
                  <c:v>314.69999999999897</c:v>
                </c:pt>
                <c:pt idx="4088">
                  <c:v>314.79999999999899</c:v>
                </c:pt>
                <c:pt idx="4089">
                  <c:v>314.89999999999895</c:v>
                </c:pt>
                <c:pt idx="4090">
                  <c:v>314.99999999999869</c:v>
                </c:pt>
                <c:pt idx="4091">
                  <c:v>315.09999999999894</c:v>
                </c:pt>
                <c:pt idx="4092">
                  <c:v>315.19999999999897</c:v>
                </c:pt>
                <c:pt idx="4093">
                  <c:v>315.29999999999899</c:v>
                </c:pt>
                <c:pt idx="4094">
                  <c:v>315.39999999999895</c:v>
                </c:pt>
                <c:pt idx="4095">
                  <c:v>315.49999999999869</c:v>
                </c:pt>
                <c:pt idx="4096">
                  <c:v>315.59999999999894</c:v>
                </c:pt>
                <c:pt idx="4097">
                  <c:v>315.69999999999897</c:v>
                </c:pt>
                <c:pt idx="4098">
                  <c:v>315.79999999999899</c:v>
                </c:pt>
                <c:pt idx="4099">
                  <c:v>315.89999999999895</c:v>
                </c:pt>
                <c:pt idx="4100">
                  <c:v>315.99999999999869</c:v>
                </c:pt>
                <c:pt idx="4101">
                  <c:v>316.09999999999894</c:v>
                </c:pt>
                <c:pt idx="4102">
                  <c:v>316.19999999999897</c:v>
                </c:pt>
                <c:pt idx="4103">
                  <c:v>316.29999999999899</c:v>
                </c:pt>
                <c:pt idx="4104">
                  <c:v>316.39999999999895</c:v>
                </c:pt>
                <c:pt idx="4105">
                  <c:v>316.49999999999869</c:v>
                </c:pt>
                <c:pt idx="4106">
                  <c:v>316.59999999999894</c:v>
                </c:pt>
                <c:pt idx="4107">
                  <c:v>316.7</c:v>
                </c:pt>
                <c:pt idx="4108">
                  <c:v>316.79999999999899</c:v>
                </c:pt>
                <c:pt idx="4109">
                  <c:v>316.89999999999895</c:v>
                </c:pt>
                <c:pt idx="4110">
                  <c:v>316.99999999999869</c:v>
                </c:pt>
                <c:pt idx="4111">
                  <c:v>317.09999999999894</c:v>
                </c:pt>
                <c:pt idx="4112">
                  <c:v>317.19999999999897</c:v>
                </c:pt>
                <c:pt idx="4113">
                  <c:v>317.29999999999899</c:v>
                </c:pt>
                <c:pt idx="4114">
                  <c:v>317.39999999999895</c:v>
                </c:pt>
                <c:pt idx="4115">
                  <c:v>317.49999999999869</c:v>
                </c:pt>
                <c:pt idx="4116">
                  <c:v>317.59999999999894</c:v>
                </c:pt>
                <c:pt idx="4117">
                  <c:v>317.69999999999897</c:v>
                </c:pt>
                <c:pt idx="4118">
                  <c:v>317.79999999999899</c:v>
                </c:pt>
                <c:pt idx="4119">
                  <c:v>317.89999999999895</c:v>
                </c:pt>
                <c:pt idx="4120">
                  <c:v>317.99999999999869</c:v>
                </c:pt>
                <c:pt idx="4121">
                  <c:v>318.09999999999894</c:v>
                </c:pt>
                <c:pt idx="4122">
                  <c:v>318.19999999999897</c:v>
                </c:pt>
                <c:pt idx="4123">
                  <c:v>318.29999999999899</c:v>
                </c:pt>
                <c:pt idx="4124">
                  <c:v>318.39999999999895</c:v>
                </c:pt>
                <c:pt idx="4125">
                  <c:v>318.49999999999869</c:v>
                </c:pt>
                <c:pt idx="4126">
                  <c:v>318.59999999999894</c:v>
                </c:pt>
                <c:pt idx="4127">
                  <c:v>318.69999999999897</c:v>
                </c:pt>
                <c:pt idx="4128">
                  <c:v>318.79999999999899</c:v>
                </c:pt>
                <c:pt idx="4129">
                  <c:v>318.89999999999895</c:v>
                </c:pt>
                <c:pt idx="4130">
                  <c:v>318.99999999999869</c:v>
                </c:pt>
                <c:pt idx="4131">
                  <c:v>319.09999999999894</c:v>
                </c:pt>
                <c:pt idx="4132">
                  <c:v>319.19999999999897</c:v>
                </c:pt>
                <c:pt idx="4133">
                  <c:v>319.29999999999899</c:v>
                </c:pt>
                <c:pt idx="4134">
                  <c:v>319.39999999999895</c:v>
                </c:pt>
                <c:pt idx="4135">
                  <c:v>319.49999999999869</c:v>
                </c:pt>
                <c:pt idx="4136">
                  <c:v>319.59999999999894</c:v>
                </c:pt>
                <c:pt idx="4137">
                  <c:v>319.69999999999897</c:v>
                </c:pt>
                <c:pt idx="4138">
                  <c:v>319.79999999999899</c:v>
                </c:pt>
                <c:pt idx="4139">
                  <c:v>319.89999999999895</c:v>
                </c:pt>
                <c:pt idx="4140">
                  <c:v>319.99999999999869</c:v>
                </c:pt>
                <c:pt idx="4141">
                  <c:v>320.09999999999894</c:v>
                </c:pt>
                <c:pt idx="4142">
                  <c:v>320.19999999999897</c:v>
                </c:pt>
                <c:pt idx="4143">
                  <c:v>320.29999999999899</c:v>
                </c:pt>
                <c:pt idx="4144">
                  <c:v>320.39999999999895</c:v>
                </c:pt>
                <c:pt idx="4145">
                  <c:v>320.49999999999869</c:v>
                </c:pt>
                <c:pt idx="4146">
                  <c:v>320.59999999999894</c:v>
                </c:pt>
                <c:pt idx="4147">
                  <c:v>320.69999999999897</c:v>
                </c:pt>
                <c:pt idx="4148">
                  <c:v>320.79999999999899</c:v>
                </c:pt>
                <c:pt idx="4149">
                  <c:v>320.89999999999895</c:v>
                </c:pt>
                <c:pt idx="4150">
                  <c:v>320.99999999999869</c:v>
                </c:pt>
                <c:pt idx="4151">
                  <c:v>321.09999999999894</c:v>
                </c:pt>
                <c:pt idx="4152">
                  <c:v>321.19999999999897</c:v>
                </c:pt>
                <c:pt idx="4153">
                  <c:v>321.29999999999899</c:v>
                </c:pt>
                <c:pt idx="4154">
                  <c:v>321.39999999999895</c:v>
                </c:pt>
                <c:pt idx="4155">
                  <c:v>321.49999999999869</c:v>
                </c:pt>
                <c:pt idx="4156">
                  <c:v>321.59999999999894</c:v>
                </c:pt>
                <c:pt idx="4157">
                  <c:v>321.69999999999897</c:v>
                </c:pt>
                <c:pt idx="4158">
                  <c:v>321.79999999999899</c:v>
                </c:pt>
                <c:pt idx="4159">
                  <c:v>321.89999999999895</c:v>
                </c:pt>
                <c:pt idx="4160">
                  <c:v>321.99999999999869</c:v>
                </c:pt>
                <c:pt idx="4161">
                  <c:v>322.09999999999894</c:v>
                </c:pt>
                <c:pt idx="4162">
                  <c:v>322.19999999999897</c:v>
                </c:pt>
                <c:pt idx="4163">
                  <c:v>322.29999999999899</c:v>
                </c:pt>
                <c:pt idx="4164">
                  <c:v>322.39999999999895</c:v>
                </c:pt>
                <c:pt idx="4165">
                  <c:v>322.49999999999869</c:v>
                </c:pt>
                <c:pt idx="4166">
                  <c:v>322.59999999999894</c:v>
                </c:pt>
                <c:pt idx="4167">
                  <c:v>322.69999999999897</c:v>
                </c:pt>
                <c:pt idx="4168">
                  <c:v>322.79999999999899</c:v>
                </c:pt>
                <c:pt idx="4169">
                  <c:v>322.89999999999895</c:v>
                </c:pt>
                <c:pt idx="4170">
                  <c:v>322.99999999999869</c:v>
                </c:pt>
                <c:pt idx="4171">
                  <c:v>323.09999999999894</c:v>
                </c:pt>
                <c:pt idx="4172">
                  <c:v>323.19999999999897</c:v>
                </c:pt>
                <c:pt idx="4173">
                  <c:v>323.29999999999899</c:v>
                </c:pt>
                <c:pt idx="4174">
                  <c:v>323.39999999999895</c:v>
                </c:pt>
                <c:pt idx="4175">
                  <c:v>323.49999999999869</c:v>
                </c:pt>
                <c:pt idx="4176">
                  <c:v>323.59999999999894</c:v>
                </c:pt>
                <c:pt idx="4177">
                  <c:v>323.69999999999897</c:v>
                </c:pt>
                <c:pt idx="4178">
                  <c:v>323.79999999999899</c:v>
                </c:pt>
                <c:pt idx="4179">
                  <c:v>323.89999999999895</c:v>
                </c:pt>
                <c:pt idx="4180">
                  <c:v>323.99999999999869</c:v>
                </c:pt>
                <c:pt idx="4181">
                  <c:v>324.09999999999894</c:v>
                </c:pt>
                <c:pt idx="4182">
                  <c:v>324.19999999999897</c:v>
                </c:pt>
                <c:pt idx="4183">
                  <c:v>324.29999999999899</c:v>
                </c:pt>
                <c:pt idx="4184">
                  <c:v>324.39999999999895</c:v>
                </c:pt>
                <c:pt idx="4185">
                  <c:v>324.49999999999869</c:v>
                </c:pt>
                <c:pt idx="4186">
                  <c:v>324.59999999999894</c:v>
                </c:pt>
                <c:pt idx="4187">
                  <c:v>324.69999999999897</c:v>
                </c:pt>
                <c:pt idx="4188">
                  <c:v>324.79999999999899</c:v>
                </c:pt>
                <c:pt idx="4189">
                  <c:v>324.89999999999895</c:v>
                </c:pt>
                <c:pt idx="4190">
                  <c:v>324.99999999999869</c:v>
                </c:pt>
                <c:pt idx="4191">
                  <c:v>325.09999999999894</c:v>
                </c:pt>
                <c:pt idx="4192">
                  <c:v>325.19999999999897</c:v>
                </c:pt>
                <c:pt idx="4193">
                  <c:v>325.29999999999899</c:v>
                </c:pt>
                <c:pt idx="4194">
                  <c:v>325.39999999999895</c:v>
                </c:pt>
                <c:pt idx="4195">
                  <c:v>325.49999999999869</c:v>
                </c:pt>
                <c:pt idx="4196">
                  <c:v>325.59999999999894</c:v>
                </c:pt>
                <c:pt idx="4197">
                  <c:v>325.69999999999897</c:v>
                </c:pt>
                <c:pt idx="4198">
                  <c:v>325.79999999999899</c:v>
                </c:pt>
                <c:pt idx="4199">
                  <c:v>325.89999999999895</c:v>
                </c:pt>
                <c:pt idx="4200">
                  <c:v>325.99999999999869</c:v>
                </c:pt>
                <c:pt idx="4201">
                  <c:v>326.09999999999894</c:v>
                </c:pt>
                <c:pt idx="4202">
                  <c:v>326.19999999999897</c:v>
                </c:pt>
                <c:pt idx="4203">
                  <c:v>326.29999999999899</c:v>
                </c:pt>
                <c:pt idx="4204">
                  <c:v>326.39999999999895</c:v>
                </c:pt>
                <c:pt idx="4205">
                  <c:v>326.49999999999869</c:v>
                </c:pt>
                <c:pt idx="4206">
                  <c:v>326.59999999999894</c:v>
                </c:pt>
                <c:pt idx="4207">
                  <c:v>326.69999999999897</c:v>
                </c:pt>
                <c:pt idx="4208">
                  <c:v>326.79999999999899</c:v>
                </c:pt>
                <c:pt idx="4209">
                  <c:v>326.89999999999895</c:v>
                </c:pt>
                <c:pt idx="4210">
                  <c:v>326.99999999999869</c:v>
                </c:pt>
                <c:pt idx="4211">
                  <c:v>327.09999999999894</c:v>
                </c:pt>
                <c:pt idx="4212">
                  <c:v>327.19999999999897</c:v>
                </c:pt>
                <c:pt idx="4213">
                  <c:v>327.29999999999899</c:v>
                </c:pt>
                <c:pt idx="4214">
                  <c:v>327.39999999999895</c:v>
                </c:pt>
                <c:pt idx="4215">
                  <c:v>327.49999999999869</c:v>
                </c:pt>
                <c:pt idx="4216">
                  <c:v>327.59999999999894</c:v>
                </c:pt>
                <c:pt idx="4217">
                  <c:v>327.69999999999897</c:v>
                </c:pt>
                <c:pt idx="4218">
                  <c:v>327.79999999999899</c:v>
                </c:pt>
                <c:pt idx="4219">
                  <c:v>327.89999999999895</c:v>
                </c:pt>
                <c:pt idx="4220">
                  <c:v>327.99999999999869</c:v>
                </c:pt>
                <c:pt idx="4221">
                  <c:v>328.09999999999894</c:v>
                </c:pt>
                <c:pt idx="4222">
                  <c:v>328.19999999999897</c:v>
                </c:pt>
                <c:pt idx="4223">
                  <c:v>328.29999999999899</c:v>
                </c:pt>
                <c:pt idx="4224">
                  <c:v>328.39999999999895</c:v>
                </c:pt>
                <c:pt idx="4225">
                  <c:v>328.49999999999869</c:v>
                </c:pt>
                <c:pt idx="4226">
                  <c:v>328.59999999999894</c:v>
                </c:pt>
                <c:pt idx="4227">
                  <c:v>328.69999999999897</c:v>
                </c:pt>
                <c:pt idx="4228">
                  <c:v>328.79999999999899</c:v>
                </c:pt>
                <c:pt idx="4229">
                  <c:v>328.89999999999895</c:v>
                </c:pt>
                <c:pt idx="4230">
                  <c:v>328.99999999999869</c:v>
                </c:pt>
                <c:pt idx="4231">
                  <c:v>329.09999999999894</c:v>
                </c:pt>
                <c:pt idx="4232">
                  <c:v>329.19999999999897</c:v>
                </c:pt>
                <c:pt idx="4233">
                  <c:v>329.29999999999899</c:v>
                </c:pt>
                <c:pt idx="4234">
                  <c:v>329.39999999999895</c:v>
                </c:pt>
                <c:pt idx="4235">
                  <c:v>329.49999999999869</c:v>
                </c:pt>
                <c:pt idx="4236">
                  <c:v>329.59999999999894</c:v>
                </c:pt>
                <c:pt idx="4237">
                  <c:v>329.69999999999897</c:v>
                </c:pt>
                <c:pt idx="4238">
                  <c:v>329.79999999999899</c:v>
                </c:pt>
                <c:pt idx="4239">
                  <c:v>329.89999999999895</c:v>
                </c:pt>
                <c:pt idx="4240">
                  <c:v>329.99999999999869</c:v>
                </c:pt>
                <c:pt idx="4241">
                  <c:v>330.09999999999894</c:v>
                </c:pt>
                <c:pt idx="4242">
                  <c:v>330.19999999999897</c:v>
                </c:pt>
                <c:pt idx="4243">
                  <c:v>330.29999999999899</c:v>
                </c:pt>
                <c:pt idx="4244">
                  <c:v>330.39999999999895</c:v>
                </c:pt>
                <c:pt idx="4245">
                  <c:v>330.49999999999869</c:v>
                </c:pt>
                <c:pt idx="4246">
                  <c:v>330.59999999999894</c:v>
                </c:pt>
                <c:pt idx="4247">
                  <c:v>330.69999999999897</c:v>
                </c:pt>
                <c:pt idx="4248">
                  <c:v>330.79999999999899</c:v>
                </c:pt>
                <c:pt idx="4249">
                  <c:v>330.89999999999895</c:v>
                </c:pt>
                <c:pt idx="4250">
                  <c:v>330.99999999999869</c:v>
                </c:pt>
                <c:pt idx="4251">
                  <c:v>331.09999999999894</c:v>
                </c:pt>
                <c:pt idx="4252">
                  <c:v>331.19999999999897</c:v>
                </c:pt>
                <c:pt idx="4253">
                  <c:v>331.29999999999899</c:v>
                </c:pt>
                <c:pt idx="4254">
                  <c:v>331.39999999999895</c:v>
                </c:pt>
                <c:pt idx="4255">
                  <c:v>331.49999999999869</c:v>
                </c:pt>
                <c:pt idx="4256">
                  <c:v>331.59999999999894</c:v>
                </c:pt>
                <c:pt idx="4257">
                  <c:v>331.69999999999897</c:v>
                </c:pt>
                <c:pt idx="4258">
                  <c:v>331.79999999999899</c:v>
                </c:pt>
                <c:pt idx="4259">
                  <c:v>331.89999999999895</c:v>
                </c:pt>
                <c:pt idx="4260">
                  <c:v>331.99999999999869</c:v>
                </c:pt>
                <c:pt idx="4261">
                  <c:v>332.09999999999894</c:v>
                </c:pt>
                <c:pt idx="4262">
                  <c:v>332.19999999999897</c:v>
                </c:pt>
                <c:pt idx="4263">
                  <c:v>332.29999999999899</c:v>
                </c:pt>
                <c:pt idx="4264">
                  <c:v>332.39999999999895</c:v>
                </c:pt>
                <c:pt idx="4265">
                  <c:v>332.49999999999869</c:v>
                </c:pt>
                <c:pt idx="4266">
                  <c:v>332.59999999999894</c:v>
                </c:pt>
                <c:pt idx="4267">
                  <c:v>332.69999999999897</c:v>
                </c:pt>
                <c:pt idx="4268">
                  <c:v>332.79999999999899</c:v>
                </c:pt>
                <c:pt idx="4269">
                  <c:v>332.89999999999895</c:v>
                </c:pt>
                <c:pt idx="4270">
                  <c:v>332.99999999999869</c:v>
                </c:pt>
                <c:pt idx="4271">
                  <c:v>333.09999999999894</c:v>
                </c:pt>
                <c:pt idx="4272">
                  <c:v>333.19999999999897</c:v>
                </c:pt>
                <c:pt idx="4273">
                  <c:v>333.29999999999899</c:v>
                </c:pt>
                <c:pt idx="4274">
                  <c:v>333.39999999999895</c:v>
                </c:pt>
                <c:pt idx="4275">
                  <c:v>333.49999999999869</c:v>
                </c:pt>
                <c:pt idx="4276">
                  <c:v>333.59999999999894</c:v>
                </c:pt>
                <c:pt idx="4277">
                  <c:v>333.69999999999897</c:v>
                </c:pt>
                <c:pt idx="4278">
                  <c:v>333.79999999999899</c:v>
                </c:pt>
                <c:pt idx="4279">
                  <c:v>333.89999999999895</c:v>
                </c:pt>
                <c:pt idx="4280">
                  <c:v>333.99999999999869</c:v>
                </c:pt>
                <c:pt idx="4281">
                  <c:v>334.09999999999894</c:v>
                </c:pt>
                <c:pt idx="4282">
                  <c:v>334.19999999999897</c:v>
                </c:pt>
                <c:pt idx="4283">
                  <c:v>334.29999999999899</c:v>
                </c:pt>
                <c:pt idx="4284">
                  <c:v>334.39999999999895</c:v>
                </c:pt>
                <c:pt idx="4285">
                  <c:v>334.49999999999869</c:v>
                </c:pt>
                <c:pt idx="4286">
                  <c:v>334.59999999999894</c:v>
                </c:pt>
                <c:pt idx="4287">
                  <c:v>334.69999999999897</c:v>
                </c:pt>
                <c:pt idx="4288">
                  <c:v>334.79999999999899</c:v>
                </c:pt>
                <c:pt idx="4289">
                  <c:v>334.89999999999895</c:v>
                </c:pt>
                <c:pt idx="4290">
                  <c:v>334.99999999999869</c:v>
                </c:pt>
                <c:pt idx="4291">
                  <c:v>335.09999999999894</c:v>
                </c:pt>
                <c:pt idx="4292">
                  <c:v>335.19999999999897</c:v>
                </c:pt>
                <c:pt idx="4293">
                  <c:v>335.29999999999899</c:v>
                </c:pt>
                <c:pt idx="4294">
                  <c:v>335.39999999999895</c:v>
                </c:pt>
                <c:pt idx="4295">
                  <c:v>335.49999999999869</c:v>
                </c:pt>
                <c:pt idx="4296">
                  <c:v>335.59999999999894</c:v>
                </c:pt>
                <c:pt idx="4297">
                  <c:v>335.69999999999897</c:v>
                </c:pt>
                <c:pt idx="4298">
                  <c:v>335.79999999999899</c:v>
                </c:pt>
                <c:pt idx="4299">
                  <c:v>335.89999999999895</c:v>
                </c:pt>
                <c:pt idx="4300">
                  <c:v>335.99999999999869</c:v>
                </c:pt>
                <c:pt idx="4301">
                  <c:v>336.09999999999894</c:v>
                </c:pt>
                <c:pt idx="4302">
                  <c:v>336.19999999999897</c:v>
                </c:pt>
                <c:pt idx="4303">
                  <c:v>336.29999999999899</c:v>
                </c:pt>
                <c:pt idx="4304">
                  <c:v>336.39999999999895</c:v>
                </c:pt>
                <c:pt idx="4305">
                  <c:v>336.49999999999869</c:v>
                </c:pt>
                <c:pt idx="4306">
                  <c:v>336.59999999999894</c:v>
                </c:pt>
                <c:pt idx="4307">
                  <c:v>336.69999999999897</c:v>
                </c:pt>
                <c:pt idx="4308">
                  <c:v>336.79999999999899</c:v>
                </c:pt>
                <c:pt idx="4309">
                  <c:v>336.89999999999895</c:v>
                </c:pt>
                <c:pt idx="4310">
                  <c:v>336.99999999999869</c:v>
                </c:pt>
                <c:pt idx="4311">
                  <c:v>337.09999999999894</c:v>
                </c:pt>
                <c:pt idx="4312">
                  <c:v>337.19999999999897</c:v>
                </c:pt>
                <c:pt idx="4313">
                  <c:v>337.29999999999899</c:v>
                </c:pt>
                <c:pt idx="4314">
                  <c:v>337.39999999999895</c:v>
                </c:pt>
                <c:pt idx="4315">
                  <c:v>337.49999999999869</c:v>
                </c:pt>
                <c:pt idx="4316">
                  <c:v>337.59999999999894</c:v>
                </c:pt>
                <c:pt idx="4317">
                  <c:v>337.69999999999897</c:v>
                </c:pt>
                <c:pt idx="4318">
                  <c:v>337.79999999999899</c:v>
                </c:pt>
                <c:pt idx="4319">
                  <c:v>337.89999999999895</c:v>
                </c:pt>
                <c:pt idx="4320">
                  <c:v>337.99999999999869</c:v>
                </c:pt>
                <c:pt idx="4321">
                  <c:v>338.09999999999894</c:v>
                </c:pt>
                <c:pt idx="4322">
                  <c:v>338.19999999999897</c:v>
                </c:pt>
                <c:pt idx="4323">
                  <c:v>338.29999999999899</c:v>
                </c:pt>
                <c:pt idx="4324">
                  <c:v>338.39999999999895</c:v>
                </c:pt>
                <c:pt idx="4325">
                  <c:v>338.49999999999869</c:v>
                </c:pt>
                <c:pt idx="4326">
                  <c:v>338.59999999999894</c:v>
                </c:pt>
                <c:pt idx="4327">
                  <c:v>338.69999999999897</c:v>
                </c:pt>
                <c:pt idx="4328">
                  <c:v>338.79999999999899</c:v>
                </c:pt>
                <c:pt idx="4329">
                  <c:v>338.89999999999895</c:v>
                </c:pt>
                <c:pt idx="4330">
                  <c:v>338.99999999999869</c:v>
                </c:pt>
                <c:pt idx="4331">
                  <c:v>339.09999999999894</c:v>
                </c:pt>
                <c:pt idx="4332">
                  <c:v>339.19999999999897</c:v>
                </c:pt>
                <c:pt idx="4333">
                  <c:v>339.29999999999899</c:v>
                </c:pt>
                <c:pt idx="4334">
                  <c:v>339.39999999999895</c:v>
                </c:pt>
                <c:pt idx="4335">
                  <c:v>339.49999999999869</c:v>
                </c:pt>
                <c:pt idx="4336">
                  <c:v>339.59999999999894</c:v>
                </c:pt>
                <c:pt idx="4337">
                  <c:v>339.69999999999897</c:v>
                </c:pt>
                <c:pt idx="4338">
                  <c:v>339.79999999999899</c:v>
                </c:pt>
                <c:pt idx="4339">
                  <c:v>339.89999999999895</c:v>
                </c:pt>
                <c:pt idx="4340">
                  <c:v>339.99999999999869</c:v>
                </c:pt>
                <c:pt idx="4341">
                  <c:v>340.09999999999894</c:v>
                </c:pt>
                <c:pt idx="4342">
                  <c:v>340.19999999999897</c:v>
                </c:pt>
                <c:pt idx="4343">
                  <c:v>340.29999999999899</c:v>
                </c:pt>
                <c:pt idx="4344">
                  <c:v>340.39999999999895</c:v>
                </c:pt>
                <c:pt idx="4345">
                  <c:v>340.49999999999869</c:v>
                </c:pt>
                <c:pt idx="4346">
                  <c:v>340.59999999999894</c:v>
                </c:pt>
                <c:pt idx="4347">
                  <c:v>340.69999999999897</c:v>
                </c:pt>
                <c:pt idx="4348">
                  <c:v>340.79999999999899</c:v>
                </c:pt>
                <c:pt idx="4349">
                  <c:v>340.89999999999895</c:v>
                </c:pt>
                <c:pt idx="4350">
                  <c:v>340.99999999999869</c:v>
                </c:pt>
                <c:pt idx="4351">
                  <c:v>341.09999999999894</c:v>
                </c:pt>
                <c:pt idx="4352">
                  <c:v>341.19999999999897</c:v>
                </c:pt>
                <c:pt idx="4353">
                  <c:v>341.29999999999899</c:v>
                </c:pt>
                <c:pt idx="4354">
                  <c:v>341.39999999999895</c:v>
                </c:pt>
                <c:pt idx="4355">
                  <c:v>341.49999999999869</c:v>
                </c:pt>
                <c:pt idx="4356">
                  <c:v>341.59999999999894</c:v>
                </c:pt>
                <c:pt idx="4357">
                  <c:v>341.69999999999897</c:v>
                </c:pt>
                <c:pt idx="4358">
                  <c:v>341.79999999999899</c:v>
                </c:pt>
                <c:pt idx="4359">
                  <c:v>341.89999999999895</c:v>
                </c:pt>
                <c:pt idx="4360">
                  <c:v>341.99999999999869</c:v>
                </c:pt>
                <c:pt idx="4361">
                  <c:v>342.09999999999894</c:v>
                </c:pt>
                <c:pt idx="4362">
                  <c:v>342.19999999999897</c:v>
                </c:pt>
                <c:pt idx="4363">
                  <c:v>342.29999999999899</c:v>
                </c:pt>
                <c:pt idx="4364">
                  <c:v>342.39999999999895</c:v>
                </c:pt>
                <c:pt idx="4365">
                  <c:v>342.49999999999869</c:v>
                </c:pt>
                <c:pt idx="4366">
                  <c:v>342.59999999999894</c:v>
                </c:pt>
                <c:pt idx="4367">
                  <c:v>342.69999999999897</c:v>
                </c:pt>
                <c:pt idx="4368">
                  <c:v>342.79999999999899</c:v>
                </c:pt>
                <c:pt idx="4369">
                  <c:v>342.89999999999895</c:v>
                </c:pt>
                <c:pt idx="4370">
                  <c:v>342.99999999999869</c:v>
                </c:pt>
                <c:pt idx="4371">
                  <c:v>343.09999999999894</c:v>
                </c:pt>
                <c:pt idx="4372">
                  <c:v>343.19999999999897</c:v>
                </c:pt>
                <c:pt idx="4373">
                  <c:v>343.29999999999899</c:v>
                </c:pt>
                <c:pt idx="4374">
                  <c:v>343.39999999999895</c:v>
                </c:pt>
                <c:pt idx="4375">
                  <c:v>343.49999999999869</c:v>
                </c:pt>
                <c:pt idx="4376">
                  <c:v>343.59999999999894</c:v>
                </c:pt>
                <c:pt idx="4377">
                  <c:v>343.69999999999897</c:v>
                </c:pt>
                <c:pt idx="4378">
                  <c:v>343.79999999999899</c:v>
                </c:pt>
                <c:pt idx="4379">
                  <c:v>343.89999999999895</c:v>
                </c:pt>
                <c:pt idx="4380">
                  <c:v>343.99999999999869</c:v>
                </c:pt>
                <c:pt idx="4381">
                  <c:v>344.09999999999894</c:v>
                </c:pt>
                <c:pt idx="4382">
                  <c:v>344.19999999999897</c:v>
                </c:pt>
                <c:pt idx="4383">
                  <c:v>344.29999999999899</c:v>
                </c:pt>
                <c:pt idx="4384">
                  <c:v>344.39999999999895</c:v>
                </c:pt>
                <c:pt idx="4385">
                  <c:v>344.49999999999869</c:v>
                </c:pt>
                <c:pt idx="4386">
                  <c:v>344.59999999999894</c:v>
                </c:pt>
                <c:pt idx="4387">
                  <c:v>344.69999999999897</c:v>
                </c:pt>
                <c:pt idx="4388">
                  <c:v>344.79999999999899</c:v>
                </c:pt>
                <c:pt idx="4389">
                  <c:v>344.89999999999895</c:v>
                </c:pt>
                <c:pt idx="4390">
                  <c:v>344.99999999999869</c:v>
                </c:pt>
                <c:pt idx="4391">
                  <c:v>345.09999999999894</c:v>
                </c:pt>
                <c:pt idx="4392">
                  <c:v>345.19999999999897</c:v>
                </c:pt>
                <c:pt idx="4393">
                  <c:v>345.29999999999899</c:v>
                </c:pt>
                <c:pt idx="4394">
                  <c:v>345.39999999999895</c:v>
                </c:pt>
                <c:pt idx="4395">
                  <c:v>345.49999999999869</c:v>
                </c:pt>
                <c:pt idx="4396">
                  <c:v>345.59999999999894</c:v>
                </c:pt>
                <c:pt idx="4397">
                  <c:v>345.69999999999897</c:v>
                </c:pt>
                <c:pt idx="4398">
                  <c:v>345.79999999999899</c:v>
                </c:pt>
                <c:pt idx="4399">
                  <c:v>345.89999999999895</c:v>
                </c:pt>
                <c:pt idx="4400">
                  <c:v>345.99999999999869</c:v>
                </c:pt>
                <c:pt idx="4401">
                  <c:v>346.09999999999894</c:v>
                </c:pt>
                <c:pt idx="4402">
                  <c:v>346.19999999999897</c:v>
                </c:pt>
                <c:pt idx="4403">
                  <c:v>346.29999999999899</c:v>
                </c:pt>
                <c:pt idx="4404">
                  <c:v>346.39999999999895</c:v>
                </c:pt>
                <c:pt idx="4405">
                  <c:v>346.49999999999869</c:v>
                </c:pt>
                <c:pt idx="4406">
                  <c:v>346.59999999999894</c:v>
                </c:pt>
                <c:pt idx="4407">
                  <c:v>346.69999999999897</c:v>
                </c:pt>
                <c:pt idx="4408">
                  <c:v>346.79999999999899</c:v>
                </c:pt>
                <c:pt idx="4409">
                  <c:v>346.89999999999895</c:v>
                </c:pt>
                <c:pt idx="4410">
                  <c:v>346.99999999999869</c:v>
                </c:pt>
                <c:pt idx="4411">
                  <c:v>347.09999999999894</c:v>
                </c:pt>
                <c:pt idx="4412">
                  <c:v>347.19999999999897</c:v>
                </c:pt>
                <c:pt idx="4413">
                  <c:v>347.29999999999899</c:v>
                </c:pt>
                <c:pt idx="4414">
                  <c:v>347.39999999999895</c:v>
                </c:pt>
                <c:pt idx="4415">
                  <c:v>347.49999999999869</c:v>
                </c:pt>
                <c:pt idx="4416">
                  <c:v>347.59999999999894</c:v>
                </c:pt>
                <c:pt idx="4417">
                  <c:v>347.69999999999897</c:v>
                </c:pt>
                <c:pt idx="4418">
                  <c:v>347.79999999999899</c:v>
                </c:pt>
                <c:pt idx="4419">
                  <c:v>347.89999999999895</c:v>
                </c:pt>
                <c:pt idx="4420">
                  <c:v>347.99999999999869</c:v>
                </c:pt>
                <c:pt idx="4421">
                  <c:v>348.09999999999894</c:v>
                </c:pt>
                <c:pt idx="4422">
                  <c:v>348.19999999999897</c:v>
                </c:pt>
                <c:pt idx="4423">
                  <c:v>348.29999999999899</c:v>
                </c:pt>
                <c:pt idx="4424">
                  <c:v>348.39999999999895</c:v>
                </c:pt>
                <c:pt idx="4425">
                  <c:v>348.49999999999869</c:v>
                </c:pt>
                <c:pt idx="4426">
                  <c:v>348.59999999999894</c:v>
                </c:pt>
                <c:pt idx="4427">
                  <c:v>348.69999999999897</c:v>
                </c:pt>
                <c:pt idx="4428">
                  <c:v>348.79999999999899</c:v>
                </c:pt>
                <c:pt idx="4429">
                  <c:v>348.89999999999895</c:v>
                </c:pt>
                <c:pt idx="4430">
                  <c:v>348.99999999999869</c:v>
                </c:pt>
                <c:pt idx="4431">
                  <c:v>349.09999999999894</c:v>
                </c:pt>
                <c:pt idx="4432">
                  <c:v>349.19999999999897</c:v>
                </c:pt>
                <c:pt idx="4433">
                  <c:v>349.29999999999899</c:v>
                </c:pt>
                <c:pt idx="4434">
                  <c:v>349.39999999999895</c:v>
                </c:pt>
                <c:pt idx="4435">
                  <c:v>349.49999999999869</c:v>
                </c:pt>
                <c:pt idx="4436">
                  <c:v>349.59999999999894</c:v>
                </c:pt>
                <c:pt idx="4437">
                  <c:v>349.69999999999897</c:v>
                </c:pt>
                <c:pt idx="4438">
                  <c:v>349.79999999999899</c:v>
                </c:pt>
                <c:pt idx="4439">
                  <c:v>349.89999999999895</c:v>
                </c:pt>
                <c:pt idx="4440">
                  <c:v>349.99999999999869</c:v>
                </c:pt>
                <c:pt idx="4441">
                  <c:v>350.09999999999894</c:v>
                </c:pt>
                <c:pt idx="4442">
                  <c:v>350.19999999999897</c:v>
                </c:pt>
                <c:pt idx="4443">
                  <c:v>350.29999999999899</c:v>
                </c:pt>
                <c:pt idx="4444">
                  <c:v>350.39999999999895</c:v>
                </c:pt>
                <c:pt idx="4445">
                  <c:v>350.49999999999869</c:v>
                </c:pt>
                <c:pt idx="4446">
                  <c:v>350.59999999999894</c:v>
                </c:pt>
                <c:pt idx="4447">
                  <c:v>350.69999999999897</c:v>
                </c:pt>
                <c:pt idx="4448">
                  <c:v>350.79999999999899</c:v>
                </c:pt>
                <c:pt idx="4449">
                  <c:v>350.89999999999895</c:v>
                </c:pt>
                <c:pt idx="4450">
                  <c:v>350.99999999999869</c:v>
                </c:pt>
                <c:pt idx="4451">
                  <c:v>351.09999999999894</c:v>
                </c:pt>
                <c:pt idx="4452">
                  <c:v>351.19999999999897</c:v>
                </c:pt>
                <c:pt idx="4453">
                  <c:v>351.29999999999899</c:v>
                </c:pt>
                <c:pt idx="4454">
                  <c:v>351.39999999999895</c:v>
                </c:pt>
                <c:pt idx="4455">
                  <c:v>351.49999999999869</c:v>
                </c:pt>
                <c:pt idx="4456">
                  <c:v>351.59999999999894</c:v>
                </c:pt>
                <c:pt idx="4457">
                  <c:v>351.69999999999897</c:v>
                </c:pt>
                <c:pt idx="4458">
                  <c:v>351.79999999999899</c:v>
                </c:pt>
                <c:pt idx="4459">
                  <c:v>351.89999999999895</c:v>
                </c:pt>
                <c:pt idx="4460">
                  <c:v>351.99999999999869</c:v>
                </c:pt>
                <c:pt idx="4461">
                  <c:v>352.09999999999894</c:v>
                </c:pt>
                <c:pt idx="4462">
                  <c:v>352.19999999999897</c:v>
                </c:pt>
                <c:pt idx="4463">
                  <c:v>352.29999999999899</c:v>
                </c:pt>
                <c:pt idx="4464">
                  <c:v>352.39999999999895</c:v>
                </c:pt>
                <c:pt idx="4465">
                  <c:v>352.49999999999869</c:v>
                </c:pt>
                <c:pt idx="4466">
                  <c:v>352.59999999999894</c:v>
                </c:pt>
                <c:pt idx="4467">
                  <c:v>352.69999999999897</c:v>
                </c:pt>
                <c:pt idx="4468">
                  <c:v>352.79999999999899</c:v>
                </c:pt>
                <c:pt idx="4469">
                  <c:v>352.89999999999895</c:v>
                </c:pt>
                <c:pt idx="4470">
                  <c:v>352.99999999999869</c:v>
                </c:pt>
                <c:pt idx="4471">
                  <c:v>353.09999999999894</c:v>
                </c:pt>
                <c:pt idx="4472">
                  <c:v>353.19999999999897</c:v>
                </c:pt>
                <c:pt idx="4473">
                  <c:v>353.29999999999899</c:v>
                </c:pt>
                <c:pt idx="4474">
                  <c:v>353.39999999999895</c:v>
                </c:pt>
                <c:pt idx="4475">
                  <c:v>353.49999999999869</c:v>
                </c:pt>
                <c:pt idx="4476">
                  <c:v>353.59999999999894</c:v>
                </c:pt>
                <c:pt idx="4477">
                  <c:v>353.69999999999897</c:v>
                </c:pt>
                <c:pt idx="4478">
                  <c:v>353.79999999999899</c:v>
                </c:pt>
                <c:pt idx="4479">
                  <c:v>353.89999999999895</c:v>
                </c:pt>
                <c:pt idx="4480">
                  <c:v>353.99999999999869</c:v>
                </c:pt>
                <c:pt idx="4481">
                  <c:v>354.09999999999894</c:v>
                </c:pt>
                <c:pt idx="4482">
                  <c:v>354.19999999999897</c:v>
                </c:pt>
                <c:pt idx="4483">
                  <c:v>354.29999999999899</c:v>
                </c:pt>
                <c:pt idx="4484">
                  <c:v>354.39999999999895</c:v>
                </c:pt>
                <c:pt idx="4485">
                  <c:v>354.49999999999869</c:v>
                </c:pt>
                <c:pt idx="4486">
                  <c:v>354.59999999999894</c:v>
                </c:pt>
                <c:pt idx="4487">
                  <c:v>354.69999999999897</c:v>
                </c:pt>
                <c:pt idx="4488">
                  <c:v>354.79999999999899</c:v>
                </c:pt>
                <c:pt idx="4489">
                  <c:v>354.89999999999895</c:v>
                </c:pt>
                <c:pt idx="4490">
                  <c:v>354.99999999999869</c:v>
                </c:pt>
                <c:pt idx="4491">
                  <c:v>355.09999999999894</c:v>
                </c:pt>
                <c:pt idx="4492">
                  <c:v>355.19999999999897</c:v>
                </c:pt>
                <c:pt idx="4493">
                  <c:v>355.29999999999899</c:v>
                </c:pt>
                <c:pt idx="4494">
                  <c:v>355.39999999999895</c:v>
                </c:pt>
                <c:pt idx="4495">
                  <c:v>355.49999999999869</c:v>
                </c:pt>
                <c:pt idx="4496">
                  <c:v>355.59999999999894</c:v>
                </c:pt>
                <c:pt idx="4497">
                  <c:v>355.69999999999897</c:v>
                </c:pt>
                <c:pt idx="4498">
                  <c:v>355.79999999999899</c:v>
                </c:pt>
                <c:pt idx="4499">
                  <c:v>355.89999999999895</c:v>
                </c:pt>
                <c:pt idx="4500">
                  <c:v>355.99999999999869</c:v>
                </c:pt>
                <c:pt idx="4501">
                  <c:v>356.09999999999894</c:v>
                </c:pt>
                <c:pt idx="4502">
                  <c:v>356.19999999999897</c:v>
                </c:pt>
                <c:pt idx="4503">
                  <c:v>356.29999999999899</c:v>
                </c:pt>
                <c:pt idx="4504">
                  <c:v>356.39999999999895</c:v>
                </c:pt>
                <c:pt idx="4505">
                  <c:v>356.49999999999869</c:v>
                </c:pt>
                <c:pt idx="4506">
                  <c:v>356.59999999999894</c:v>
                </c:pt>
                <c:pt idx="4507">
                  <c:v>356.69999999999897</c:v>
                </c:pt>
                <c:pt idx="4508">
                  <c:v>356.79999999999899</c:v>
                </c:pt>
                <c:pt idx="4509">
                  <c:v>356.89999999999895</c:v>
                </c:pt>
                <c:pt idx="4510">
                  <c:v>356.99999999999869</c:v>
                </c:pt>
                <c:pt idx="4511">
                  <c:v>357.09999999999894</c:v>
                </c:pt>
                <c:pt idx="4512">
                  <c:v>357.19999999999897</c:v>
                </c:pt>
                <c:pt idx="4513">
                  <c:v>357.29999999999899</c:v>
                </c:pt>
                <c:pt idx="4514">
                  <c:v>357.39999999999895</c:v>
                </c:pt>
                <c:pt idx="4515">
                  <c:v>357.49999999999869</c:v>
                </c:pt>
                <c:pt idx="4516">
                  <c:v>357.59999999999894</c:v>
                </c:pt>
                <c:pt idx="4517">
                  <c:v>357.69999999999897</c:v>
                </c:pt>
                <c:pt idx="4518">
                  <c:v>357.79999999999899</c:v>
                </c:pt>
                <c:pt idx="4519">
                  <c:v>357.89999999999895</c:v>
                </c:pt>
                <c:pt idx="4520">
                  <c:v>357.99999999999869</c:v>
                </c:pt>
                <c:pt idx="4521">
                  <c:v>358.09999999999894</c:v>
                </c:pt>
                <c:pt idx="4522">
                  <c:v>358.19999999999897</c:v>
                </c:pt>
                <c:pt idx="4523">
                  <c:v>358.29999999999899</c:v>
                </c:pt>
                <c:pt idx="4524">
                  <c:v>358.39999999999895</c:v>
                </c:pt>
                <c:pt idx="4525">
                  <c:v>358.49999999999869</c:v>
                </c:pt>
                <c:pt idx="4526">
                  <c:v>358.59999999999894</c:v>
                </c:pt>
                <c:pt idx="4527">
                  <c:v>358.69999999999897</c:v>
                </c:pt>
                <c:pt idx="4528">
                  <c:v>358.79999999999899</c:v>
                </c:pt>
                <c:pt idx="4529">
                  <c:v>358.89999999999895</c:v>
                </c:pt>
                <c:pt idx="4530">
                  <c:v>358.99999999999869</c:v>
                </c:pt>
                <c:pt idx="4531">
                  <c:v>359.09999999999894</c:v>
                </c:pt>
                <c:pt idx="4532">
                  <c:v>359.19999999999897</c:v>
                </c:pt>
                <c:pt idx="4533">
                  <c:v>359.29999999999899</c:v>
                </c:pt>
                <c:pt idx="4534">
                  <c:v>359.39999999999895</c:v>
                </c:pt>
                <c:pt idx="4535">
                  <c:v>359.49999999999869</c:v>
                </c:pt>
                <c:pt idx="4536">
                  <c:v>359.59999999999894</c:v>
                </c:pt>
                <c:pt idx="4537">
                  <c:v>359.69999999999897</c:v>
                </c:pt>
                <c:pt idx="4538">
                  <c:v>359.79999999999899</c:v>
                </c:pt>
                <c:pt idx="4539">
                  <c:v>359.89999999999895</c:v>
                </c:pt>
                <c:pt idx="4540">
                  <c:v>359.99999999999869</c:v>
                </c:pt>
                <c:pt idx="4541">
                  <c:v>360.09999999999894</c:v>
                </c:pt>
                <c:pt idx="4542">
                  <c:v>360.19999999999897</c:v>
                </c:pt>
                <c:pt idx="4543">
                  <c:v>360.29999999999899</c:v>
                </c:pt>
                <c:pt idx="4544">
                  <c:v>360.39999999999895</c:v>
                </c:pt>
                <c:pt idx="4545">
                  <c:v>360.49999999999869</c:v>
                </c:pt>
                <c:pt idx="4546">
                  <c:v>360.59999999999894</c:v>
                </c:pt>
                <c:pt idx="4547">
                  <c:v>360.69999999999897</c:v>
                </c:pt>
                <c:pt idx="4548">
                  <c:v>360.79999999999899</c:v>
                </c:pt>
                <c:pt idx="4549">
                  <c:v>360.89999999999895</c:v>
                </c:pt>
                <c:pt idx="4550">
                  <c:v>360.99999999999869</c:v>
                </c:pt>
                <c:pt idx="4551">
                  <c:v>361.09999999999894</c:v>
                </c:pt>
                <c:pt idx="4552">
                  <c:v>361.19999999999897</c:v>
                </c:pt>
                <c:pt idx="4553">
                  <c:v>361.29999999999899</c:v>
                </c:pt>
                <c:pt idx="4554">
                  <c:v>361.39999999999895</c:v>
                </c:pt>
                <c:pt idx="4555">
                  <c:v>361.49999999999869</c:v>
                </c:pt>
                <c:pt idx="4556">
                  <c:v>361.59999999999894</c:v>
                </c:pt>
                <c:pt idx="4557">
                  <c:v>361.69999999999897</c:v>
                </c:pt>
                <c:pt idx="4558">
                  <c:v>361.79999999999899</c:v>
                </c:pt>
                <c:pt idx="4559">
                  <c:v>361.89999999999895</c:v>
                </c:pt>
                <c:pt idx="4560">
                  <c:v>361.99999999999869</c:v>
                </c:pt>
                <c:pt idx="4561">
                  <c:v>362.09999999999894</c:v>
                </c:pt>
                <c:pt idx="4562">
                  <c:v>362.19999999999897</c:v>
                </c:pt>
                <c:pt idx="4563">
                  <c:v>362.29999999999899</c:v>
                </c:pt>
                <c:pt idx="4564">
                  <c:v>362.39999999999895</c:v>
                </c:pt>
                <c:pt idx="4565">
                  <c:v>362.49999999999869</c:v>
                </c:pt>
                <c:pt idx="4566">
                  <c:v>362.59999999999894</c:v>
                </c:pt>
                <c:pt idx="4567">
                  <c:v>362.69999999999897</c:v>
                </c:pt>
                <c:pt idx="4568">
                  <c:v>362.79999999999899</c:v>
                </c:pt>
                <c:pt idx="4569">
                  <c:v>362.89999999999895</c:v>
                </c:pt>
                <c:pt idx="4570">
                  <c:v>362.99999999999869</c:v>
                </c:pt>
                <c:pt idx="4571">
                  <c:v>363.09999999999894</c:v>
                </c:pt>
                <c:pt idx="4572">
                  <c:v>363.19999999999897</c:v>
                </c:pt>
                <c:pt idx="4573">
                  <c:v>363.29999999999899</c:v>
                </c:pt>
                <c:pt idx="4574">
                  <c:v>363.39999999999895</c:v>
                </c:pt>
                <c:pt idx="4575">
                  <c:v>363.49999999999869</c:v>
                </c:pt>
                <c:pt idx="4576">
                  <c:v>363.59999999999894</c:v>
                </c:pt>
                <c:pt idx="4577">
                  <c:v>363.69999999999897</c:v>
                </c:pt>
                <c:pt idx="4578">
                  <c:v>363.79999999999899</c:v>
                </c:pt>
                <c:pt idx="4579">
                  <c:v>363.89999999999895</c:v>
                </c:pt>
                <c:pt idx="4580">
                  <c:v>363.99999999999869</c:v>
                </c:pt>
                <c:pt idx="4581">
                  <c:v>364.09999999999894</c:v>
                </c:pt>
                <c:pt idx="4582">
                  <c:v>364.19999999999897</c:v>
                </c:pt>
                <c:pt idx="4583">
                  <c:v>364.29999999999899</c:v>
                </c:pt>
                <c:pt idx="4584">
                  <c:v>364.39999999999895</c:v>
                </c:pt>
                <c:pt idx="4585">
                  <c:v>364.49999999999869</c:v>
                </c:pt>
                <c:pt idx="4586">
                  <c:v>364.59999999999894</c:v>
                </c:pt>
                <c:pt idx="4587">
                  <c:v>364.69999999999897</c:v>
                </c:pt>
                <c:pt idx="4588">
                  <c:v>364.79999999999899</c:v>
                </c:pt>
                <c:pt idx="4589">
                  <c:v>364.89999999999895</c:v>
                </c:pt>
                <c:pt idx="4590">
                  <c:v>364.99999999999869</c:v>
                </c:pt>
                <c:pt idx="4591">
                  <c:v>365.09999999999894</c:v>
                </c:pt>
                <c:pt idx="4592">
                  <c:v>365.19999999999897</c:v>
                </c:pt>
                <c:pt idx="4593">
                  <c:v>365.29999999999899</c:v>
                </c:pt>
                <c:pt idx="4594">
                  <c:v>365.39999999999895</c:v>
                </c:pt>
                <c:pt idx="4595">
                  <c:v>365.49999999999869</c:v>
                </c:pt>
                <c:pt idx="4596">
                  <c:v>365.59999999999894</c:v>
                </c:pt>
                <c:pt idx="4597">
                  <c:v>365.69999999999897</c:v>
                </c:pt>
                <c:pt idx="4598">
                  <c:v>365.79999999999899</c:v>
                </c:pt>
                <c:pt idx="4599">
                  <c:v>365.89999999999895</c:v>
                </c:pt>
                <c:pt idx="4600">
                  <c:v>365.99999999999869</c:v>
                </c:pt>
                <c:pt idx="4601">
                  <c:v>366.09999999999894</c:v>
                </c:pt>
                <c:pt idx="4602">
                  <c:v>366.19999999999897</c:v>
                </c:pt>
                <c:pt idx="4603">
                  <c:v>366.29999999999899</c:v>
                </c:pt>
                <c:pt idx="4604">
                  <c:v>366.39999999999895</c:v>
                </c:pt>
                <c:pt idx="4605">
                  <c:v>366.49999999999869</c:v>
                </c:pt>
                <c:pt idx="4606">
                  <c:v>366.59999999999894</c:v>
                </c:pt>
                <c:pt idx="4607">
                  <c:v>366.69999999999897</c:v>
                </c:pt>
                <c:pt idx="4608">
                  <c:v>366.79999999999899</c:v>
                </c:pt>
                <c:pt idx="4609">
                  <c:v>366.89999999999895</c:v>
                </c:pt>
                <c:pt idx="4610">
                  <c:v>366.99999999999869</c:v>
                </c:pt>
                <c:pt idx="4611">
                  <c:v>367.09999999999894</c:v>
                </c:pt>
                <c:pt idx="4612">
                  <c:v>367.19999999999897</c:v>
                </c:pt>
                <c:pt idx="4613">
                  <c:v>367.29999999999899</c:v>
                </c:pt>
                <c:pt idx="4614">
                  <c:v>367.39999999999895</c:v>
                </c:pt>
                <c:pt idx="4615">
                  <c:v>367.49999999999869</c:v>
                </c:pt>
                <c:pt idx="4616">
                  <c:v>367.59999999999894</c:v>
                </c:pt>
                <c:pt idx="4617">
                  <c:v>367.69999999999897</c:v>
                </c:pt>
                <c:pt idx="4618">
                  <c:v>367.79999999999899</c:v>
                </c:pt>
                <c:pt idx="4619">
                  <c:v>367.89999999999895</c:v>
                </c:pt>
                <c:pt idx="4620">
                  <c:v>367.99999999999869</c:v>
                </c:pt>
                <c:pt idx="4621">
                  <c:v>368.09999999999894</c:v>
                </c:pt>
                <c:pt idx="4622">
                  <c:v>368.19999999999897</c:v>
                </c:pt>
                <c:pt idx="4623">
                  <c:v>368.29999999999899</c:v>
                </c:pt>
                <c:pt idx="4624">
                  <c:v>368.39999999999895</c:v>
                </c:pt>
                <c:pt idx="4625">
                  <c:v>368.49999999999869</c:v>
                </c:pt>
                <c:pt idx="4626">
                  <c:v>368.59999999999894</c:v>
                </c:pt>
                <c:pt idx="4627">
                  <c:v>368.69999999999897</c:v>
                </c:pt>
                <c:pt idx="4628">
                  <c:v>368.79999999999899</c:v>
                </c:pt>
                <c:pt idx="4629">
                  <c:v>368.89999999999895</c:v>
                </c:pt>
                <c:pt idx="4630">
                  <c:v>368.99999999999869</c:v>
                </c:pt>
                <c:pt idx="4631">
                  <c:v>369.09999999999894</c:v>
                </c:pt>
                <c:pt idx="4632">
                  <c:v>369.19999999999897</c:v>
                </c:pt>
                <c:pt idx="4633">
                  <c:v>369.29999999999899</c:v>
                </c:pt>
                <c:pt idx="4634">
                  <c:v>369.39999999999895</c:v>
                </c:pt>
                <c:pt idx="4635">
                  <c:v>369.49999999999869</c:v>
                </c:pt>
                <c:pt idx="4636">
                  <c:v>369.59999999999894</c:v>
                </c:pt>
                <c:pt idx="4637">
                  <c:v>369.69999999999897</c:v>
                </c:pt>
                <c:pt idx="4638">
                  <c:v>369.79999999999899</c:v>
                </c:pt>
                <c:pt idx="4639">
                  <c:v>369.89999999999895</c:v>
                </c:pt>
                <c:pt idx="4640">
                  <c:v>369.99999999999869</c:v>
                </c:pt>
                <c:pt idx="4641">
                  <c:v>370.09999999999894</c:v>
                </c:pt>
                <c:pt idx="4642">
                  <c:v>370.19999999999897</c:v>
                </c:pt>
                <c:pt idx="4643">
                  <c:v>370.29999999999899</c:v>
                </c:pt>
                <c:pt idx="4644">
                  <c:v>370.39999999999895</c:v>
                </c:pt>
                <c:pt idx="4645">
                  <c:v>370.49999999999869</c:v>
                </c:pt>
                <c:pt idx="4646">
                  <c:v>370.59999999999894</c:v>
                </c:pt>
                <c:pt idx="4647">
                  <c:v>370.69999999999897</c:v>
                </c:pt>
                <c:pt idx="4648">
                  <c:v>370.79999999999899</c:v>
                </c:pt>
                <c:pt idx="4649">
                  <c:v>370.89999999999895</c:v>
                </c:pt>
                <c:pt idx="4650">
                  <c:v>370.99999999999869</c:v>
                </c:pt>
                <c:pt idx="4651">
                  <c:v>371.09999999999894</c:v>
                </c:pt>
                <c:pt idx="4652">
                  <c:v>371.19999999999897</c:v>
                </c:pt>
                <c:pt idx="4653">
                  <c:v>371.29999999999899</c:v>
                </c:pt>
                <c:pt idx="4654">
                  <c:v>371.39999999999895</c:v>
                </c:pt>
                <c:pt idx="4655">
                  <c:v>371.49999999999869</c:v>
                </c:pt>
                <c:pt idx="4656">
                  <c:v>371.59999999999894</c:v>
                </c:pt>
                <c:pt idx="4657">
                  <c:v>371.69999999999897</c:v>
                </c:pt>
                <c:pt idx="4658">
                  <c:v>371.79999999999899</c:v>
                </c:pt>
                <c:pt idx="4659">
                  <c:v>371.89999999999895</c:v>
                </c:pt>
                <c:pt idx="4660">
                  <c:v>371.99999999999869</c:v>
                </c:pt>
                <c:pt idx="4661">
                  <c:v>372.09999999999894</c:v>
                </c:pt>
                <c:pt idx="4662">
                  <c:v>372.19999999999897</c:v>
                </c:pt>
                <c:pt idx="4663">
                  <c:v>372.29999999999899</c:v>
                </c:pt>
                <c:pt idx="4664">
                  <c:v>372.39999999999895</c:v>
                </c:pt>
                <c:pt idx="4665">
                  <c:v>372.49999999999869</c:v>
                </c:pt>
                <c:pt idx="4666">
                  <c:v>372.59999999999894</c:v>
                </c:pt>
                <c:pt idx="4667">
                  <c:v>372.69999999999897</c:v>
                </c:pt>
                <c:pt idx="4668">
                  <c:v>372.79999999999899</c:v>
                </c:pt>
                <c:pt idx="4669">
                  <c:v>372.89999999999895</c:v>
                </c:pt>
                <c:pt idx="4670">
                  <c:v>372.99999999999869</c:v>
                </c:pt>
                <c:pt idx="4671">
                  <c:v>373.09999999999894</c:v>
                </c:pt>
                <c:pt idx="4672">
                  <c:v>373.19999999999897</c:v>
                </c:pt>
                <c:pt idx="4673">
                  <c:v>373.29999999999899</c:v>
                </c:pt>
                <c:pt idx="4674">
                  <c:v>373.39999999999895</c:v>
                </c:pt>
                <c:pt idx="4675">
                  <c:v>373.49999999999869</c:v>
                </c:pt>
                <c:pt idx="4676">
                  <c:v>373.59999999999894</c:v>
                </c:pt>
                <c:pt idx="4677">
                  <c:v>373.69999999999897</c:v>
                </c:pt>
                <c:pt idx="4678">
                  <c:v>373.79999999999899</c:v>
                </c:pt>
                <c:pt idx="4679">
                  <c:v>373.89999999999895</c:v>
                </c:pt>
                <c:pt idx="4680">
                  <c:v>373.99999999999869</c:v>
                </c:pt>
                <c:pt idx="4681">
                  <c:v>374.09999999999894</c:v>
                </c:pt>
                <c:pt idx="4682">
                  <c:v>374.19999999999897</c:v>
                </c:pt>
                <c:pt idx="4683">
                  <c:v>374.29999999999899</c:v>
                </c:pt>
                <c:pt idx="4684">
                  <c:v>374.39999999999895</c:v>
                </c:pt>
                <c:pt idx="4685">
                  <c:v>374.49999999999869</c:v>
                </c:pt>
                <c:pt idx="4686">
                  <c:v>374.59999999999894</c:v>
                </c:pt>
                <c:pt idx="4687">
                  <c:v>374.69999999999897</c:v>
                </c:pt>
                <c:pt idx="4688">
                  <c:v>374.79999999999899</c:v>
                </c:pt>
                <c:pt idx="4689">
                  <c:v>374.89999999999895</c:v>
                </c:pt>
                <c:pt idx="4690">
                  <c:v>374.99999999999869</c:v>
                </c:pt>
                <c:pt idx="4691">
                  <c:v>375.09999999999894</c:v>
                </c:pt>
                <c:pt idx="4692">
                  <c:v>375.19999999999897</c:v>
                </c:pt>
                <c:pt idx="4693">
                  <c:v>375.29999999999899</c:v>
                </c:pt>
                <c:pt idx="4694">
                  <c:v>375.39999999999895</c:v>
                </c:pt>
                <c:pt idx="4695">
                  <c:v>375.49999999999869</c:v>
                </c:pt>
                <c:pt idx="4696">
                  <c:v>375.59999999999894</c:v>
                </c:pt>
                <c:pt idx="4697">
                  <c:v>375.69999999999897</c:v>
                </c:pt>
                <c:pt idx="4698">
                  <c:v>375.79999999999899</c:v>
                </c:pt>
                <c:pt idx="4699">
                  <c:v>375.89999999999895</c:v>
                </c:pt>
                <c:pt idx="4700">
                  <c:v>375.99999999999869</c:v>
                </c:pt>
                <c:pt idx="4701">
                  <c:v>376.09999999999894</c:v>
                </c:pt>
                <c:pt idx="4702">
                  <c:v>376.19999999999897</c:v>
                </c:pt>
                <c:pt idx="4703">
                  <c:v>376.29999999999899</c:v>
                </c:pt>
                <c:pt idx="4704">
                  <c:v>376.39999999999895</c:v>
                </c:pt>
                <c:pt idx="4705">
                  <c:v>376.49999999999869</c:v>
                </c:pt>
                <c:pt idx="4706">
                  <c:v>376.59999999999894</c:v>
                </c:pt>
                <c:pt idx="4707">
                  <c:v>376.69999999999897</c:v>
                </c:pt>
                <c:pt idx="4708">
                  <c:v>376.79999999999899</c:v>
                </c:pt>
                <c:pt idx="4709">
                  <c:v>376.89999999999895</c:v>
                </c:pt>
                <c:pt idx="4710">
                  <c:v>376.99999999999869</c:v>
                </c:pt>
                <c:pt idx="4711">
                  <c:v>377.09999999999894</c:v>
                </c:pt>
                <c:pt idx="4712">
                  <c:v>377.19999999999897</c:v>
                </c:pt>
                <c:pt idx="4713">
                  <c:v>377.29999999999899</c:v>
                </c:pt>
                <c:pt idx="4714">
                  <c:v>377.39999999999895</c:v>
                </c:pt>
                <c:pt idx="4715">
                  <c:v>377.49999999999869</c:v>
                </c:pt>
                <c:pt idx="4716">
                  <c:v>377.59999999999894</c:v>
                </c:pt>
                <c:pt idx="4717">
                  <c:v>377.69999999999897</c:v>
                </c:pt>
                <c:pt idx="4718">
                  <c:v>377.79999999999899</c:v>
                </c:pt>
                <c:pt idx="4719">
                  <c:v>377.89999999999895</c:v>
                </c:pt>
                <c:pt idx="4720">
                  <c:v>377.99999999999869</c:v>
                </c:pt>
                <c:pt idx="4721">
                  <c:v>378.09999999999894</c:v>
                </c:pt>
                <c:pt idx="4722">
                  <c:v>378.19999999999897</c:v>
                </c:pt>
                <c:pt idx="4723">
                  <c:v>378.29999999999899</c:v>
                </c:pt>
                <c:pt idx="4724">
                  <c:v>378.39999999999895</c:v>
                </c:pt>
                <c:pt idx="4725">
                  <c:v>378.49999999999869</c:v>
                </c:pt>
                <c:pt idx="4726">
                  <c:v>378.59999999999894</c:v>
                </c:pt>
                <c:pt idx="4727">
                  <c:v>378.69999999999897</c:v>
                </c:pt>
                <c:pt idx="4728">
                  <c:v>378.79999999999899</c:v>
                </c:pt>
                <c:pt idx="4729">
                  <c:v>378.89999999999895</c:v>
                </c:pt>
                <c:pt idx="4730">
                  <c:v>378.99999999999869</c:v>
                </c:pt>
                <c:pt idx="4731">
                  <c:v>379.09999999999894</c:v>
                </c:pt>
                <c:pt idx="4732">
                  <c:v>379.19999999999897</c:v>
                </c:pt>
                <c:pt idx="4733">
                  <c:v>379.29999999999899</c:v>
                </c:pt>
                <c:pt idx="4734">
                  <c:v>379.39999999999895</c:v>
                </c:pt>
                <c:pt idx="4735">
                  <c:v>379.49999999999869</c:v>
                </c:pt>
                <c:pt idx="4736">
                  <c:v>379.59999999999894</c:v>
                </c:pt>
                <c:pt idx="4737">
                  <c:v>379.69999999999897</c:v>
                </c:pt>
                <c:pt idx="4738">
                  <c:v>379.79999999999899</c:v>
                </c:pt>
                <c:pt idx="4739">
                  <c:v>379.89999999999895</c:v>
                </c:pt>
                <c:pt idx="4740">
                  <c:v>379.99999999999869</c:v>
                </c:pt>
                <c:pt idx="4741">
                  <c:v>380.09999999999894</c:v>
                </c:pt>
                <c:pt idx="4742">
                  <c:v>380.19999999999897</c:v>
                </c:pt>
                <c:pt idx="4743">
                  <c:v>380.29999999999899</c:v>
                </c:pt>
                <c:pt idx="4744">
                  <c:v>380.39999999999895</c:v>
                </c:pt>
                <c:pt idx="4745">
                  <c:v>380.49999999999869</c:v>
                </c:pt>
                <c:pt idx="4746">
                  <c:v>380.59999999999894</c:v>
                </c:pt>
                <c:pt idx="4747">
                  <c:v>380.69999999999897</c:v>
                </c:pt>
                <c:pt idx="4748">
                  <c:v>380.79999999999899</c:v>
                </c:pt>
                <c:pt idx="4749">
                  <c:v>380.89999999999895</c:v>
                </c:pt>
                <c:pt idx="4750">
                  <c:v>380.99999999999869</c:v>
                </c:pt>
                <c:pt idx="4751">
                  <c:v>381.09999999999894</c:v>
                </c:pt>
                <c:pt idx="4752">
                  <c:v>381.19999999999897</c:v>
                </c:pt>
                <c:pt idx="4753">
                  <c:v>381.29999999999899</c:v>
                </c:pt>
                <c:pt idx="4754">
                  <c:v>381.39999999999895</c:v>
                </c:pt>
                <c:pt idx="4755">
                  <c:v>381.49999999999869</c:v>
                </c:pt>
                <c:pt idx="4756">
                  <c:v>381.59999999999894</c:v>
                </c:pt>
                <c:pt idx="4757">
                  <c:v>381.69999999999897</c:v>
                </c:pt>
                <c:pt idx="4758">
                  <c:v>381.79999999999899</c:v>
                </c:pt>
                <c:pt idx="4759">
                  <c:v>381.89999999999895</c:v>
                </c:pt>
                <c:pt idx="4760">
                  <c:v>381.99999999999869</c:v>
                </c:pt>
                <c:pt idx="4761">
                  <c:v>382.09999999999894</c:v>
                </c:pt>
                <c:pt idx="4762">
                  <c:v>382.19999999999897</c:v>
                </c:pt>
                <c:pt idx="4763">
                  <c:v>382.29999999999899</c:v>
                </c:pt>
                <c:pt idx="4764">
                  <c:v>382.39999999999895</c:v>
                </c:pt>
                <c:pt idx="4765">
                  <c:v>382.49999999999869</c:v>
                </c:pt>
                <c:pt idx="4766">
                  <c:v>382.59999999999894</c:v>
                </c:pt>
                <c:pt idx="4767">
                  <c:v>382.69999999999897</c:v>
                </c:pt>
                <c:pt idx="4768">
                  <c:v>382.79999999999899</c:v>
                </c:pt>
                <c:pt idx="4769">
                  <c:v>382.89999999999895</c:v>
                </c:pt>
                <c:pt idx="4770">
                  <c:v>382.99999999999869</c:v>
                </c:pt>
                <c:pt idx="4771">
                  <c:v>383.09999999999894</c:v>
                </c:pt>
                <c:pt idx="4772">
                  <c:v>383.19999999999897</c:v>
                </c:pt>
                <c:pt idx="4773">
                  <c:v>383.29999999999899</c:v>
                </c:pt>
                <c:pt idx="4774">
                  <c:v>383.39999999999895</c:v>
                </c:pt>
                <c:pt idx="4775">
                  <c:v>383.49999999999869</c:v>
                </c:pt>
                <c:pt idx="4776">
                  <c:v>383.59999999999894</c:v>
                </c:pt>
                <c:pt idx="4777">
                  <c:v>383.69999999999897</c:v>
                </c:pt>
                <c:pt idx="4778">
                  <c:v>383.79999999999899</c:v>
                </c:pt>
                <c:pt idx="4779">
                  <c:v>383.89999999999895</c:v>
                </c:pt>
                <c:pt idx="4780">
                  <c:v>383.99999999999869</c:v>
                </c:pt>
                <c:pt idx="4781">
                  <c:v>384.09999999999894</c:v>
                </c:pt>
                <c:pt idx="4782">
                  <c:v>384.19999999999897</c:v>
                </c:pt>
                <c:pt idx="4783">
                  <c:v>384.29999999999899</c:v>
                </c:pt>
                <c:pt idx="4784">
                  <c:v>384.39999999999895</c:v>
                </c:pt>
                <c:pt idx="4785">
                  <c:v>384.49999999999869</c:v>
                </c:pt>
                <c:pt idx="4786">
                  <c:v>384.59999999999894</c:v>
                </c:pt>
                <c:pt idx="4787">
                  <c:v>384.69999999999897</c:v>
                </c:pt>
                <c:pt idx="4788">
                  <c:v>384.79999999999899</c:v>
                </c:pt>
                <c:pt idx="4789">
                  <c:v>384.89999999999895</c:v>
                </c:pt>
                <c:pt idx="4790">
                  <c:v>384.99999999999869</c:v>
                </c:pt>
                <c:pt idx="4791">
                  <c:v>385.09999999999894</c:v>
                </c:pt>
                <c:pt idx="4792">
                  <c:v>385.19999999999897</c:v>
                </c:pt>
                <c:pt idx="4793">
                  <c:v>385.29999999999899</c:v>
                </c:pt>
                <c:pt idx="4794">
                  <c:v>385.39999999999895</c:v>
                </c:pt>
                <c:pt idx="4795">
                  <c:v>385.49999999999869</c:v>
                </c:pt>
                <c:pt idx="4796">
                  <c:v>385.59999999999894</c:v>
                </c:pt>
                <c:pt idx="4797">
                  <c:v>385.69999999999897</c:v>
                </c:pt>
                <c:pt idx="4798">
                  <c:v>385.79999999999899</c:v>
                </c:pt>
                <c:pt idx="4799">
                  <c:v>385.89999999999895</c:v>
                </c:pt>
                <c:pt idx="4800">
                  <c:v>385.99999999999869</c:v>
                </c:pt>
                <c:pt idx="4801">
                  <c:v>386.09999999999894</c:v>
                </c:pt>
                <c:pt idx="4802">
                  <c:v>386.19999999999897</c:v>
                </c:pt>
                <c:pt idx="4803">
                  <c:v>386.29999999999899</c:v>
                </c:pt>
                <c:pt idx="4804">
                  <c:v>386.39999999999895</c:v>
                </c:pt>
                <c:pt idx="4805">
                  <c:v>386.49999999999869</c:v>
                </c:pt>
                <c:pt idx="4806">
                  <c:v>386.59999999999894</c:v>
                </c:pt>
                <c:pt idx="4807">
                  <c:v>386.69999999999897</c:v>
                </c:pt>
                <c:pt idx="4808">
                  <c:v>386.79999999999899</c:v>
                </c:pt>
                <c:pt idx="4809">
                  <c:v>386.89999999999895</c:v>
                </c:pt>
                <c:pt idx="4810">
                  <c:v>386.99999999999869</c:v>
                </c:pt>
                <c:pt idx="4811">
                  <c:v>387.09999999999894</c:v>
                </c:pt>
                <c:pt idx="4812">
                  <c:v>387.19999999999897</c:v>
                </c:pt>
                <c:pt idx="4813">
                  <c:v>387.29999999999899</c:v>
                </c:pt>
                <c:pt idx="4814">
                  <c:v>387.39999999999895</c:v>
                </c:pt>
                <c:pt idx="4815">
                  <c:v>387.49999999999869</c:v>
                </c:pt>
                <c:pt idx="4816">
                  <c:v>387.59999999999894</c:v>
                </c:pt>
                <c:pt idx="4817">
                  <c:v>387.69999999999897</c:v>
                </c:pt>
                <c:pt idx="4818">
                  <c:v>387.79999999999899</c:v>
                </c:pt>
                <c:pt idx="4819">
                  <c:v>387.89999999999895</c:v>
                </c:pt>
                <c:pt idx="4820">
                  <c:v>387.99999999999869</c:v>
                </c:pt>
                <c:pt idx="4821">
                  <c:v>388.09999999999894</c:v>
                </c:pt>
                <c:pt idx="4822">
                  <c:v>388.19999999999897</c:v>
                </c:pt>
                <c:pt idx="4823">
                  <c:v>388.29999999999899</c:v>
                </c:pt>
                <c:pt idx="4824">
                  <c:v>388.39999999999895</c:v>
                </c:pt>
                <c:pt idx="4825">
                  <c:v>388.49999999999869</c:v>
                </c:pt>
                <c:pt idx="4826">
                  <c:v>388.59999999999894</c:v>
                </c:pt>
                <c:pt idx="4827">
                  <c:v>388.69999999999897</c:v>
                </c:pt>
                <c:pt idx="4828">
                  <c:v>388.79999999999899</c:v>
                </c:pt>
                <c:pt idx="4829">
                  <c:v>388.89999999999895</c:v>
                </c:pt>
                <c:pt idx="4830">
                  <c:v>388.99999999999869</c:v>
                </c:pt>
                <c:pt idx="4831">
                  <c:v>389.09999999999894</c:v>
                </c:pt>
                <c:pt idx="4832">
                  <c:v>389.19999999999897</c:v>
                </c:pt>
                <c:pt idx="4833">
                  <c:v>389.29999999999899</c:v>
                </c:pt>
                <c:pt idx="4834">
                  <c:v>389.39999999999895</c:v>
                </c:pt>
                <c:pt idx="4835">
                  <c:v>389.49999999999869</c:v>
                </c:pt>
                <c:pt idx="4836">
                  <c:v>389.59999999999894</c:v>
                </c:pt>
                <c:pt idx="4837">
                  <c:v>389.69999999999897</c:v>
                </c:pt>
                <c:pt idx="4838">
                  <c:v>389.79999999999899</c:v>
                </c:pt>
                <c:pt idx="4839">
                  <c:v>389.89999999999895</c:v>
                </c:pt>
                <c:pt idx="4840">
                  <c:v>389.99999999999869</c:v>
                </c:pt>
                <c:pt idx="4841">
                  <c:v>390.09999999999894</c:v>
                </c:pt>
                <c:pt idx="4842">
                  <c:v>390.19999999999897</c:v>
                </c:pt>
                <c:pt idx="4843">
                  <c:v>390.29999999999899</c:v>
                </c:pt>
                <c:pt idx="4844">
                  <c:v>390.39999999999895</c:v>
                </c:pt>
                <c:pt idx="4845">
                  <c:v>390.49999999999869</c:v>
                </c:pt>
                <c:pt idx="4846">
                  <c:v>390.59999999999894</c:v>
                </c:pt>
                <c:pt idx="4847">
                  <c:v>390.69999999999897</c:v>
                </c:pt>
                <c:pt idx="4848">
                  <c:v>390.79999999999899</c:v>
                </c:pt>
                <c:pt idx="4849">
                  <c:v>390.89999999999895</c:v>
                </c:pt>
                <c:pt idx="4850">
                  <c:v>390.99999999999869</c:v>
                </c:pt>
                <c:pt idx="4851">
                  <c:v>391.09999999999894</c:v>
                </c:pt>
                <c:pt idx="4852">
                  <c:v>391.19999999999897</c:v>
                </c:pt>
                <c:pt idx="4853">
                  <c:v>391.29999999999899</c:v>
                </c:pt>
                <c:pt idx="4854">
                  <c:v>391.39999999999895</c:v>
                </c:pt>
                <c:pt idx="4855">
                  <c:v>391.49999999999869</c:v>
                </c:pt>
                <c:pt idx="4856">
                  <c:v>391.59999999999894</c:v>
                </c:pt>
                <c:pt idx="4857">
                  <c:v>391.69999999999897</c:v>
                </c:pt>
                <c:pt idx="4858">
                  <c:v>391.79999999999899</c:v>
                </c:pt>
                <c:pt idx="4859">
                  <c:v>391.89999999999895</c:v>
                </c:pt>
                <c:pt idx="4860">
                  <c:v>391.99999999999869</c:v>
                </c:pt>
                <c:pt idx="4861">
                  <c:v>392.09999999999894</c:v>
                </c:pt>
                <c:pt idx="4862">
                  <c:v>392.19999999999897</c:v>
                </c:pt>
                <c:pt idx="4863">
                  <c:v>392.29999999999899</c:v>
                </c:pt>
                <c:pt idx="4864">
                  <c:v>392.39999999999895</c:v>
                </c:pt>
                <c:pt idx="4865">
                  <c:v>392.49999999999869</c:v>
                </c:pt>
                <c:pt idx="4866">
                  <c:v>392.59999999999894</c:v>
                </c:pt>
                <c:pt idx="4867">
                  <c:v>392.69999999999897</c:v>
                </c:pt>
                <c:pt idx="4868">
                  <c:v>392.79999999999899</c:v>
                </c:pt>
                <c:pt idx="4869">
                  <c:v>392.89999999999895</c:v>
                </c:pt>
                <c:pt idx="4870">
                  <c:v>392.99999999999869</c:v>
                </c:pt>
                <c:pt idx="4871">
                  <c:v>393.09999999999894</c:v>
                </c:pt>
                <c:pt idx="4872">
                  <c:v>393.19999999999897</c:v>
                </c:pt>
                <c:pt idx="4873">
                  <c:v>393.29999999999899</c:v>
                </c:pt>
                <c:pt idx="4874">
                  <c:v>393.39999999999895</c:v>
                </c:pt>
                <c:pt idx="4875">
                  <c:v>393.49999999999869</c:v>
                </c:pt>
                <c:pt idx="4876">
                  <c:v>393.59999999999894</c:v>
                </c:pt>
                <c:pt idx="4877">
                  <c:v>393.69999999999897</c:v>
                </c:pt>
                <c:pt idx="4878">
                  <c:v>393.79999999999899</c:v>
                </c:pt>
                <c:pt idx="4879">
                  <c:v>393.89999999999895</c:v>
                </c:pt>
                <c:pt idx="4880">
                  <c:v>393.99999999999869</c:v>
                </c:pt>
                <c:pt idx="4881">
                  <c:v>394.09999999999894</c:v>
                </c:pt>
                <c:pt idx="4882">
                  <c:v>394.19999999999897</c:v>
                </c:pt>
                <c:pt idx="4883">
                  <c:v>394.29999999999899</c:v>
                </c:pt>
                <c:pt idx="4884">
                  <c:v>394.39999999999895</c:v>
                </c:pt>
                <c:pt idx="4885">
                  <c:v>394.49999999999869</c:v>
                </c:pt>
                <c:pt idx="4886">
                  <c:v>394.59999999999894</c:v>
                </c:pt>
                <c:pt idx="4887">
                  <c:v>394.69999999999897</c:v>
                </c:pt>
                <c:pt idx="4888">
                  <c:v>394.79999999999899</c:v>
                </c:pt>
                <c:pt idx="4889">
                  <c:v>394.9</c:v>
                </c:pt>
                <c:pt idx="4890">
                  <c:v>394.99999999999869</c:v>
                </c:pt>
                <c:pt idx="4891">
                  <c:v>395.1</c:v>
                </c:pt>
                <c:pt idx="4892">
                  <c:v>395.19999999999897</c:v>
                </c:pt>
                <c:pt idx="4893">
                  <c:v>395.3</c:v>
                </c:pt>
                <c:pt idx="4894">
                  <c:v>395.39999999999895</c:v>
                </c:pt>
                <c:pt idx="4895">
                  <c:v>395.5</c:v>
                </c:pt>
                <c:pt idx="4896">
                  <c:v>395.59999999999894</c:v>
                </c:pt>
                <c:pt idx="4897">
                  <c:v>395.70000000000005</c:v>
                </c:pt>
                <c:pt idx="4898">
                  <c:v>395.79999999999899</c:v>
                </c:pt>
                <c:pt idx="4899">
                  <c:v>395.89999999999895</c:v>
                </c:pt>
                <c:pt idx="4900">
                  <c:v>395.99999999999869</c:v>
                </c:pt>
                <c:pt idx="4901">
                  <c:v>396.09999999999894</c:v>
                </c:pt>
                <c:pt idx="4902">
                  <c:v>396.19999999999897</c:v>
                </c:pt>
                <c:pt idx="4903">
                  <c:v>396.29999999999899</c:v>
                </c:pt>
                <c:pt idx="4904">
                  <c:v>396.39999999999895</c:v>
                </c:pt>
                <c:pt idx="4905">
                  <c:v>396.49999999999869</c:v>
                </c:pt>
                <c:pt idx="4906">
                  <c:v>396.59999999999894</c:v>
                </c:pt>
                <c:pt idx="4907">
                  <c:v>396.69999999999897</c:v>
                </c:pt>
                <c:pt idx="4908">
                  <c:v>396.79999999999899</c:v>
                </c:pt>
                <c:pt idx="4909">
                  <c:v>396.89999999999895</c:v>
                </c:pt>
                <c:pt idx="4910">
                  <c:v>397</c:v>
                </c:pt>
                <c:pt idx="4911">
                  <c:v>397.09999999999894</c:v>
                </c:pt>
                <c:pt idx="4912">
                  <c:v>397.2</c:v>
                </c:pt>
                <c:pt idx="4913">
                  <c:v>397.29999999999899</c:v>
                </c:pt>
                <c:pt idx="4914">
                  <c:v>397.40000000000003</c:v>
                </c:pt>
                <c:pt idx="4915">
                  <c:v>397.49999999999869</c:v>
                </c:pt>
                <c:pt idx="4916">
                  <c:v>397.6</c:v>
                </c:pt>
                <c:pt idx="4917">
                  <c:v>397.69999999999897</c:v>
                </c:pt>
                <c:pt idx="4918">
                  <c:v>397.8</c:v>
                </c:pt>
                <c:pt idx="4919">
                  <c:v>397.89999999999895</c:v>
                </c:pt>
                <c:pt idx="4920">
                  <c:v>397.99999999999869</c:v>
                </c:pt>
                <c:pt idx="4921">
                  <c:v>398.09999999999894</c:v>
                </c:pt>
                <c:pt idx="4922">
                  <c:v>398.19999999999897</c:v>
                </c:pt>
                <c:pt idx="4923">
                  <c:v>398.29999999999899</c:v>
                </c:pt>
                <c:pt idx="4924">
                  <c:v>398.39999999999895</c:v>
                </c:pt>
                <c:pt idx="4925">
                  <c:v>398.49999999999869</c:v>
                </c:pt>
                <c:pt idx="4926">
                  <c:v>398.59999999999894</c:v>
                </c:pt>
                <c:pt idx="4927">
                  <c:v>398.69999999999897</c:v>
                </c:pt>
                <c:pt idx="4928">
                  <c:v>398.79999999999899</c:v>
                </c:pt>
                <c:pt idx="4929">
                  <c:v>398.89999999999895</c:v>
                </c:pt>
                <c:pt idx="4930">
                  <c:v>398.99999999999869</c:v>
                </c:pt>
                <c:pt idx="4931">
                  <c:v>399.09999999999894</c:v>
                </c:pt>
                <c:pt idx="4932">
                  <c:v>399.19999999999897</c:v>
                </c:pt>
                <c:pt idx="4933">
                  <c:v>399.3</c:v>
                </c:pt>
                <c:pt idx="4934">
                  <c:v>399.39999999999895</c:v>
                </c:pt>
                <c:pt idx="4935">
                  <c:v>399.5</c:v>
                </c:pt>
                <c:pt idx="4936">
                  <c:v>399.59999999999894</c:v>
                </c:pt>
                <c:pt idx="4937">
                  <c:v>399.7</c:v>
                </c:pt>
                <c:pt idx="4938">
                  <c:v>399.79999999999899</c:v>
                </c:pt>
                <c:pt idx="4939">
                  <c:v>399.90000000000003</c:v>
                </c:pt>
                <c:pt idx="4940">
                  <c:v>399.99999999999869</c:v>
                </c:pt>
                <c:pt idx="4941">
                  <c:v>400.1</c:v>
                </c:pt>
                <c:pt idx="4942">
                  <c:v>400.19999999999897</c:v>
                </c:pt>
                <c:pt idx="4943">
                  <c:v>400.29999999999899</c:v>
                </c:pt>
                <c:pt idx="4944">
                  <c:v>400.39999999999895</c:v>
                </c:pt>
                <c:pt idx="4945">
                  <c:v>400.49999999999869</c:v>
                </c:pt>
                <c:pt idx="4946">
                  <c:v>400.59999999999894</c:v>
                </c:pt>
                <c:pt idx="4947">
                  <c:v>400.69999999999897</c:v>
                </c:pt>
                <c:pt idx="4948">
                  <c:v>400.79999999999899</c:v>
                </c:pt>
                <c:pt idx="4949">
                  <c:v>400.89999999999895</c:v>
                </c:pt>
                <c:pt idx="4950">
                  <c:v>400.99999999999869</c:v>
                </c:pt>
                <c:pt idx="4951">
                  <c:v>401.09999999999894</c:v>
                </c:pt>
                <c:pt idx="4952">
                  <c:v>401.19999999999897</c:v>
                </c:pt>
                <c:pt idx="4953">
                  <c:v>401.29999999999899</c:v>
                </c:pt>
                <c:pt idx="4954">
                  <c:v>401.39999999999895</c:v>
                </c:pt>
                <c:pt idx="4955">
                  <c:v>401.49999999999869</c:v>
                </c:pt>
                <c:pt idx="4956">
                  <c:v>401.6</c:v>
                </c:pt>
                <c:pt idx="4957">
                  <c:v>401.69999999999897</c:v>
                </c:pt>
                <c:pt idx="4958">
                  <c:v>401.8</c:v>
                </c:pt>
                <c:pt idx="4959">
                  <c:v>401.89999999999895</c:v>
                </c:pt>
                <c:pt idx="4960">
                  <c:v>402</c:v>
                </c:pt>
                <c:pt idx="4961">
                  <c:v>402.09999999999894</c:v>
                </c:pt>
                <c:pt idx="4962">
                  <c:v>402.20000000000005</c:v>
                </c:pt>
                <c:pt idx="4963">
                  <c:v>402.29999999999899</c:v>
                </c:pt>
                <c:pt idx="4964">
                  <c:v>402.40000000000003</c:v>
                </c:pt>
                <c:pt idx="4965">
                  <c:v>402.49999999999869</c:v>
                </c:pt>
                <c:pt idx="4966">
                  <c:v>402.59999999999894</c:v>
                </c:pt>
                <c:pt idx="4967">
                  <c:v>402.69999999999897</c:v>
                </c:pt>
                <c:pt idx="4968">
                  <c:v>402.79999999999899</c:v>
                </c:pt>
                <c:pt idx="4969">
                  <c:v>402.89999999999895</c:v>
                </c:pt>
                <c:pt idx="4970">
                  <c:v>402.99999999999869</c:v>
                </c:pt>
                <c:pt idx="4971">
                  <c:v>403.09999999999894</c:v>
                </c:pt>
                <c:pt idx="4972">
                  <c:v>403.19999999999897</c:v>
                </c:pt>
                <c:pt idx="4973">
                  <c:v>403.29999999999899</c:v>
                </c:pt>
                <c:pt idx="4974">
                  <c:v>403.39999999999895</c:v>
                </c:pt>
                <c:pt idx="4975">
                  <c:v>403.49999999999869</c:v>
                </c:pt>
                <c:pt idx="4976">
                  <c:v>403.59999999999894</c:v>
                </c:pt>
                <c:pt idx="4977">
                  <c:v>403.7</c:v>
                </c:pt>
                <c:pt idx="4978">
                  <c:v>403.79999999999899</c:v>
                </c:pt>
                <c:pt idx="4979">
                  <c:v>403.9</c:v>
                </c:pt>
                <c:pt idx="4980">
                  <c:v>403.99999999999869</c:v>
                </c:pt>
                <c:pt idx="4981">
                  <c:v>404.1</c:v>
                </c:pt>
                <c:pt idx="4982">
                  <c:v>404.19999999999897</c:v>
                </c:pt>
                <c:pt idx="4983">
                  <c:v>404.3</c:v>
                </c:pt>
                <c:pt idx="4984">
                  <c:v>404.39999999999895</c:v>
                </c:pt>
                <c:pt idx="4985">
                  <c:v>404.5</c:v>
                </c:pt>
                <c:pt idx="4986">
                  <c:v>404.59999999999894</c:v>
                </c:pt>
                <c:pt idx="4987">
                  <c:v>404.69999999999897</c:v>
                </c:pt>
                <c:pt idx="4988">
                  <c:v>404.79999999999899</c:v>
                </c:pt>
                <c:pt idx="4989">
                  <c:v>404.89999999999895</c:v>
                </c:pt>
                <c:pt idx="4990">
                  <c:v>404.99999999999869</c:v>
                </c:pt>
                <c:pt idx="4991">
                  <c:v>405.09999999999894</c:v>
                </c:pt>
                <c:pt idx="4992">
                  <c:v>405.19999999999897</c:v>
                </c:pt>
                <c:pt idx="4993">
                  <c:v>405.29999999999899</c:v>
                </c:pt>
                <c:pt idx="4994">
                  <c:v>405.39999999999895</c:v>
                </c:pt>
                <c:pt idx="4995">
                  <c:v>405.49999999999869</c:v>
                </c:pt>
                <c:pt idx="4996">
                  <c:v>405.59999999999894</c:v>
                </c:pt>
                <c:pt idx="4997">
                  <c:v>405.69999999999897</c:v>
                </c:pt>
                <c:pt idx="4998">
                  <c:v>405.79999999999899</c:v>
                </c:pt>
                <c:pt idx="4999">
                  <c:v>405.89999999999895</c:v>
                </c:pt>
                <c:pt idx="5000">
                  <c:v>406</c:v>
                </c:pt>
                <c:pt idx="5001">
                  <c:v>406.09999999999894</c:v>
                </c:pt>
                <c:pt idx="5002">
                  <c:v>406.2</c:v>
                </c:pt>
                <c:pt idx="5003">
                  <c:v>406.29999999999899</c:v>
                </c:pt>
                <c:pt idx="5004">
                  <c:v>406.40000000000003</c:v>
                </c:pt>
                <c:pt idx="5005">
                  <c:v>406.49999999999869</c:v>
                </c:pt>
                <c:pt idx="5006">
                  <c:v>406.6</c:v>
                </c:pt>
                <c:pt idx="5007">
                  <c:v>406.69999999999897</c:v>
                </c:pt>
                <c:pt idx="5008">
                  <c:v>406.8</c:v>
                </c:pt>
                <c:pt idx="5009">
                  <c:v>406.89999999999895</c:v>
                </c:pt>
                <c:pt idx="5010">
                  <c:v>406.99999999999869</c:v>
                </c:pt>
                <c:pt idx="5011">
                  <c:v>407.09999999999894</c:v>
                </c:pt>
                <c:pt idx="5012">
                  <c:v>407.19999999999897</c:v>
                </c:pt>
                <c:pt idx="5013">
                  <c:v>407.29999999999899</c:v>
                </c:pt>
                <c:pt idx="5014">
                  <c:v>407.39999999999895</c:v>
                </c:pt>
                <c:pt idx="5015">
                  <c:v>407.49999999999869</c:v>
                </c:pt>
                <c:pt idx="5016">
                  <c:v>407.59999999999894</c:v>
                </c:pt>
                <c:pt idx="5017">
                  <c:v>407.69999999999897</c:v>
                </c:pt>
                <c:pt idx="5018">
                  <c:v>407.79999999999899</c:v>
                </c:pt>
                <c:pt idx="5019">
                  <c:v>407.89999999999895</c:v>
                </c:pt>
                <c:pt idx="5020">
                  <c:v>407.99999999999869</c:v>
                </c:pt>
                <c:pt idx="5021">
                  <c:v>408.09999999999894</c:v>
                </c:pt>
                <c:pt idx="5022">
                  <c:v>408.19999999999897</c:v>
                </c:pt>
                <c:pt idx="5023">
                  <c:v>408.3</c:v>
                </c:pt>
                <c:pt idx="5024">
                  <c:v>408.39999999999895</c:v>
                </c:pt>
                <c:pt idx="5025">
                  <c:v>408.5</c:v>
                </c:pt>
                <c:pt idx="5026">
                  <c:v>408.59999999999894</c:v>
                </c:pt>
                <c:pt idx="5027">
                  <c:v>408.7</c:v>
                </c:pt>
                <c:pt idx="5028">
                  <c:v>408.79999999999899</c:v>
                </c:pt>
                <c:pt idx="5029">
                  <c:v>408.90000000000003</c:v>
                </c:pt>
                <c:pt idx="5030">
                  <c:v>408.99999999999869</c:v>
                </c:pt>
                <c:pt idx="5031">
                  <c:v>409.09999999999894</c:v>
                </c:pt>
                <c:pt idx="5032">
                  <c:v>409.19999999999897</c:v>
                </c:pt>
                <c:pt idx="5033">
                  <c:v>409.29999999999899</c:v>
                </c:pt>
                <c:pt idx="5034">
                  <c:v>409.39999999999895</c:v>
                </c:pt>
                <c:pt idx="5035">
                  <c:v>409.49999999999869</c:v>
                </c:pt>
                <c:pt idx="5036">
                  <c:v>409.59999999999894</c:v>
                </c:pt>
                <c:pt idx="5037">
                  <c:v>409.69999999999897</c:v>
                </c:pt>
                <c:pt idx="5038">
                  <c:v>409.79999999999899</c:v>
                </c:pt>
                <c:pt idx="5039">
                  <c:v>409.89999999999895</c:v>
                </c:pt>
                <c:pt idx="5040">
                  <c:v>409.99999999999869</c:v>
                </c:pt>
                <c:pt idx="5041">
                  <c:v>410.09999999999894</c:v>
                </c:pt>
                <c:pt idx="5042">
                  <c:v>410.19999999999897</c:v>
                </c:pt>
                <c:pt idx="5043">
                  <c:v>410.29999999999899</c:v>
                </c:pt>
                <c:pt idx="5044">
                  <c:v>410.4</c:v>
                </c:pt>
                <c:pt idx="5045">
                  <c:v>410.49999999999869</c:v>
                </c:pt>
                <c:pt idx="5046">
                  <c:v>410.6</c:v>
                </c:pt>
                <c:pt idx="5047">
                  <c:v>410.69999999999897</c:v>
                </c:pt>
                <c:pt idx="5048">
                  <c:v>410.8</c:v>
                </c:pt>
                <c:pt idx="5049">
                  <c:v>410.89999999999895</c:v>
                </c:pt>
                <c:pt idx="5050">
                  <c:v>411</c:v>
                </c:pt>
                <c:pt idx="5051">
                  <c:v>411.09999999999894</c:v>
                </c:pt>
                <c:pt idx="5052">
                  <c:v>411.20000000000005</c:v>
                </c:pt>
                <c:pt idx="5053">
                  <c:v>411.29999999999899</c:v>
                </c:pt>
                <c:pt idx="5054">
                  <c:v>411.39999999999895</c:v>
                </c:pt>
                <c:pt idx="5055">
                  <c:v>411.49999999999869</c:v>
                </c:pt>
                <c:pt idx="5056">
                  <c:v>411.59999999999894</c:v>
                </c:pt>
                <c:pt idx="5057">
                  <c:v>411.69999999999897</c:v>
                </c:pt>
                <c:pt idx="5058">
                  <c:v>411.79999999999899</c:v>
                </c:pt>
                <c:pt idx="5059">
                  <c:v>411.89999999999895</c:v>
                </c:pt>
                <c:pt idx="5060">
                  <c:v>411.99999999999869</c:v>
                </c:pt>
                <c:pt idx="5061">
                  <c:v>412.09999999999894</c:v>
                </c:pt>
                <c:pt idx="5062">
                  <c:v>412.19999999999897</c:v>
                </c:pt>
                <c:pt idx="5063">
                  <c:v>412.29999999999899</c:v>
                </c:pt>
                <c:pt idx="5064">
                  <c:v>412.39999999999895</c:v>
                </c:pt>
                <c:pt idx="5065">
                  <c:v>412.49999999999869</c:v>
                </c:pt>
                <c:pt idx="5066">
                  <c:v>412.59999999999894</c:v>
                </c:pt>
                <c:pt idx="5067">
                  <c:v>412.7</c:v>
                </c:pt>
                <c:pt idx="5068">
                  <c:v>412.79999999999899</c:v>
                </c:pt>
                <c:pt idx="5069">
                  <c:v>412.90000000000003</c:v>
                </c:pt>
                <c:pt idx="5070">
                  <c:v>412.99999999999869</c:v>
                </c:pt>
                <c:pt idx="5071">
                  <c:v>413.1</c:v>
                </c:pt>
                <c:pt idx="5072">
                  <c:v>413.19999999999897</c:v>
                </c:pt>
                <c:pt idx="5073">
                  <c:v>413.3</c:v>
                </c:pt>
                <c:pt idx="5074">
                  <c:v>413.39999999999895</c:v>
                </c:pt>
                <c:pt idx="5075">
                  <c:v>413.5</c:v>
                </c:pt>
                <c:pt idx="5076">
                  <c:v>413.59999999999894</c:v>
                </c:pt>
                <c:pt idx="5077">
                  <c:v>413.69999999999897</c:v>
                </c:pt>
                <c:pt idx="5078">
                  <c:v>413.79999999999899</c:v>
                </c:pt>
                <c:pt idx="5079">
                  <c:v>413.89999999999895</c:v>
                </c:pt>
                <c:pt idx="5080">
                  <c:v>413.99999999999869</c:v>
                </c:pt>
                <c:pt idx="5081">
                  <c:v>414.09999999999894</c:v>
                </c:pt>
                <c:pt idx="5082">
                  <c:v>414.19999999999897</c:v>
                </c:pt>
                <c:pt idx="5083">
                  <c:v>414.29999999999899</c:v>
                </c:pt>
                <c:pt idx="5084">
                  <c:v>414.39999999999895</c:v>
                </c:pt>
                <c:pt idx="5085">
                  <c:v>414.49999999999869</c:v>
                </c:pt>
                <c:pt idx="5086">
                  <c:v>414.59999999999894</c:v>
                </c:pt>
                <c:pt idx="5087">
                  <c:v>414.69999999999897</c:v>
                </c:pt>
                <c:pt idx="5088">
                  <c:v>414.79999999999899</c:v>
                </c:pt>
                <c:pt idx="5089">
                  <c:v>414.89999999999895</c:v>
                </c:pt>
                <c:pt idx="5090">
                  <c:v>415</c:v>
                </c:pt>
                <c:pt idx="5091">
                  <c:v>415.09999999999894</c:v>
                </c:pt>
                <c:pt idx="5092">
                  <c:v>415.2</c:v>
                </c:pt>
                <c:pt idx="5093">
                  <c:v>415.29999999999899</c:v>
                </c:pt>
                <c:pt idx="5094">
                  <c:v>415.40000000000003</c:v>
                </c:pt>
                <c:pt idx="5095">
                  <c:v>415.49999999999869</c:v>
                </c:pt>
                <c:pt idx="5096">
                  <c:v>415.6</c:v>
                </c:pt>
                <c:pt idx="5097">
                  <c:v>415.69999999999897</c:v>
                </c:pt>
                <c:pt idx="5098">
                  <c:v>415.79999999999899</c:v>
                </c:pt>
                <c:pt idx="5099">
                  <c:v>415.89999999999895</c:v>
                </c:pt>
                <c:pt idx="5100">
                  <c:v>415.99999999999869</c:v>
                </c:pt>
                <c:pt idx="5101">
                  <c:v>416.09999999999894</c:v>
                </c:pt>
                <c:pt idx="5102">
                  <c:v>416.19999999999897</c:v>
                </c:pt>
                <c:pt idx="5103">
                  <c:v>416.29999999999899</c:v>
                </c:pt>
                <c:pt idx="5104">
                  <c:v>416.39999999999895</c:v>
                </c:pt>
                <c:pt idx="5105">
                  <c:v>416.49999999999869</c:v>
                </c:pt>
                <c:pt idx="5106">
                  <c:v>416.59999999999894</c:v>
                </c:pt>
                <c:pt idx="5107">
                  <c:v>416.69999999999897</c:v>
                </c:pt>
                <c:pt idx="5108">
                  <c:v>416.79999999999899</c:v>
                </c:pt>
                <c:pt idx="5109">
                  <c:v>416.89999999999895</c:v>
                </c:pt>
                <c:pt idx="5110">
                  <c:v>416.99999999999869</c:v>
                </c:pt>
                <c:pt idx="5111">
                  <c:v>417.1</c:v>
                </c:pt>
                <c:pt idx="5112">
                  <c:v>417.19999999999897</c:v>
                </c:pt>
                <c:pt idx="5113">
                  <c:v>417.3</c:v>
                </c:pt>
                <c:pt idx="5114">
                  <c:v>417.39999999999895</c:v>
                </c:pt>
                <c:pt idx="5115">
                  <c:v>417.5</c:v>
                </c:pt>
                <c:pt idx="5116">
                  <c:v>417.59999999999894</c:v>
                </c:pt>
                <c:pt idx="5117">
                  <c:v>417.7</c:v>
                </c:pt>
                <c:pt idx="5118">
                  <c:v>417.79999999999899</c:v>
                </c:pt>
                <c:pt idx="5119">
                  <c:v>417.90000000000003</c:v>
                </c:pt>
                <c:pt idx="5120">
                  <c:v>417.99999999999869</c:v>
                </c:pt>
                <c:pt idx="5121">
                  <c:v>418.09999999999894</c:v>
                </c:pt>
                <c:pt idx="5122">
                  <c:v>418.19999999999897</c:v>
                </c:pt>
                <c:pt idx="5123">
                  <c:v>418.29999999999899</c:v>
                </c:pt>
                <c:pt idx="5124">
                  <c:v>418.39999999999895</c:v>
                </c:pt>
                <c:pt idx="5125">
                  <c:v>418.49999999999869</c:v>
                </c:pt>
                <c:pt idx="5126">
                  <c:v>418.59999999999894</c:v>
                </c:pt>
                <c:pt idx="5127">
                  <c:v>418.69999999999897</c:v>
                </c:pt>
                <c:pt idx="5128">
                  <c:v>418.79999999999899</c:v>
                </c:pt>
                <c:pt idx="5129">
                  <c:v>418.89999999999895</c:v>
                </c:pt>
                <c:pt idx="5130">
                  <c:v>418.99999999999869</c:v>
                </c:pt>
                <c:pt idx="5131">
                  <c:v>419.09999999999894</c:v>
                </c:pt>
                <c:pt idx="5132">
                  <c:v>419.19999999999897</c:v>
                </c:pt>
                <c:pt idx="5133">
                  <c:v>419.29999999999899</c:v>
                </c:pt>
                <c:pt idx="5134">
                  <c:v>419.4</c:v>
                </c:pt>
                <c:pt idx="5135">
                  <c:v>419.49999999999869</c:v>
                </c:pt>
                <c:pt idx="5136">
                  <c:v>419.6</c:v>
                </c:pt>
                <c:pt idx="5137">
                  <c:v>419.69999999999897</c:v>
                </c:pt>
                <c:pt idx="5138">
                  <c:v>419.8</c:v>
                </c:pt>
                <c:pt idx="5139">
                  <c:v>419.89999999999895</c:v>
                </c:pt>
                <c:pt idx="5140">
                  <c:v>420</c:v>
                </c:pt>
                <c:pt idx="5141">
                  <c:v>420.09999999999894</c:v>
                </c:pt>
                <c:pt idx="5142">
                  <c:v>420.20000000000005</c:v>
                </c:pt>
                <c:pt idx="5143">
                  <c:v>420.29999999999899</c:v>
                </c:pt>
                <c:pt idx="5144">
                  <c:v>420.39999999999895</c:v>
                </c:pt>
                <c:pt idx="5145">
                  <c:v>420.49999999999869</c:v>
                </c:pt>
                <c:pt idx="5146">
                  <c:v>420.59999999999894</c:v>
                </c:pt>
                <c:pt idx="5147">
                  <c:v>420.69999999999897</c:v>
                </c:pt>
                <c:pt idx="5148">
                  <c:v>420.79999999999899</c:v>
                </c:pt>
                <c:pt idx="5149">
                  <c:v>420.89999999999895</c:v>
                </c:pt>
                <c:pt idx="5150">
                  <c:v>420.99999999999869</c:v>
                </c:pt>
                <c:pt idx="5151">
                  <c:v>421.09999999999894</c:v>
                </c:pt>
                <c:pt idx="5152">
                  <c:v>421.19999999999897</c:v>
                </c:pt>
                <c:pt idx="5153">
                  <c:v>421.29999999999899</c:v>
                </c:pt>
                <c:pt idx="5154">
                  <c:v>421.39999999999895</c:v>
                </c:pt>
                <c:pt idx="5155">
                  <c:v>421.49999999999869</c:v>
                </c:pt>
                <c:pt idx="5156">
                  <c:v>421.59999999999894</c:v>
                </c:pt>
                <c:pt idx="5157">
                  <c:v>421.7</c:v>
                </c:pt>
                <c:pt idx="5158">
                  <c:v>421.79999999999899</c:v>
                </c:pt>
                <c:pt idx="5159">
                  <c:v>421.90000000000003</c:v>
                </c:pt>
                <c:pt idx="5160">
                  <c:v>421.99999999999869</c:v>
                </c:pt>
                <c:pt idx="5161">
                  <c:v>422.1</c:v>
                </c:pt>
                <c:pt idx="5162">
                  <c:v>422.19999999999897</c:v>
                </c:pt>
                <c:pt idx="5163">
                  <c:v>422.3</c:v>
                </c:pt>
                <c:pt idx="5164">
                  <c:v>422.39999999999895</c:v>
                </c:pt>
                <c:pt idx="5165">
                  <c:v>422.49999999999869</c:v>
                </c:pt>
                <c:pt idx="5166">
                  <c:v>422.59999999999894</c:v>
                </c:pt>
                <c:pt idx="5167">
                  <c:v>422.69999999999897</c:v>
                </c:pt>
                <c:pt idx="5168">
                  <c:v>422.79999999999899</c:v>
                </c:pt>
                <c:pt idx="5169">
                  <c:v>422.89999999999895</c:v>
                </c:pt>
                <c:pt idx="5170">
                  <c:v>422.99999999999869</c:v>
                </c:pt>
                <c:pt idx="5171">
                  <c:v>423.09999999999894</c:v>
                </c:pt>
                <c:pt idx="5172">
                  <c:v>423.19999999999897</c:v>
                </c:pt>
                <c:pt idx="5173">
                  <c:v>423.29999999999899</c:v>
                </c:pt>
                <c:pt idx="5174">
                  <c:v>423.39999999999895</c:v>
                </c:pt>
                <c:pt idx="5175">
                  <c:v>423.49999999999869</c:v>
                </c:pt>
                <c:pt idx="5176">
                  <c:v>423.59999999999894</c:v>
                </c:pt>
                <c:pt idx="5177">
                  <c:v>423.69999999999897</c:v>
                </c:pt>
                <c:pt idx="5178">
                  <c:v>423.8</c:v>
                </c:pt>
                <c:pt idx="5179">
                  <c:v>423.89999999999895</c:v>
                </c:pt>
                <c:pt idx="5180">
                  <c:v>424</c:v>
                </c:pt>
                <c:pt idx="5181">
                  <c:v>424.09999999999894</c:v>
                </c:pt>
                <c:pt idx="5182">
                  <c:v>424.2</c:v>
                </c:pt>
                <c:pt idx="5183">
                  <c:v>424.29999999999899</c:v>
                </c:pt>
                <c:pt idx="5184">
                  <c:v>424.40000000000003</c:v>
                </c:pt>
                <c:pt idx="5185">
                  <c:v>424.49999999999869</c:v>
                </c:pt>
                <c:pt idx="5186">
                  <c:v>424.6</c:v>
                </c:pt>
                <c:pt idx="5187">
                  <c:v>424.69999999999897</c:v>
                </c:pt>
                <c:pt idx="5188">
                  <c:v>424.79999999999899</c:v>
                </c:pt>
                <c:pt idx="5189">
                  <c:v>424.89999999999895</c:v>
                </c:pt>
                <c:pt idx="5190">
                  <c:v>424.99999999999869</c:v>
                </c:pt>
                <c:pt idx="5191">
                  <c:v>425.09999999999894</c:v>
                </c:pt>
                <c:pt idx="5192">
                  <c:v>425.19999999999897</c:v>
                </c:pt>
                <c:pt idx="5193">
                  <c:v>425.29999999999899</c:v>
                </c:pt>
                <c:pt idx="5194">
                  <c:v>425.39999999999895</c:v>
                </c:pt>
                <c:pt idx="5195">
                  <c:v>425.49999999999869</c:v>
                </c:pt>
                <c:pt idx="5196">
                  <c:v>425.59999999999894</c:v>
                </c:pt>
                <c:pt idx="5197">
                  <c:v>425.69999999999897</c:v>
                </c:pt>
                <c:pt idx="5198">
                  <c:v>425.79999999999899</c:v>
                </c:pt>
                <c:pt idx="5199">
                  <c:v>425.89999999999895</c:v>
                </c:pt>
                <c:pt idx="5200">
                  <c:v>425.99999999999869</c:v>
                </c:pt>
                <c:pt idx="5201">
                  <c:v>426.1</c:v>
                </c:pt>
                <c:pt idx="5202">
                  <c:v>426.19999999999897</c:v>
                </c:pt>
                <c:pt idx="5203">
                  <c:v>426.3</c:v>
                </c:pt>
                <c:pt idx="5204">
                  <c:v>426.39999999999895</c:v>
                </c:pt>
                <c:pt idx="5205">
                  <c:v>426.5</c:v>
                </c:pt>
                <c:pt idx="5206">
                  <c:v>426.59999999999894</c:v>
                </c:pt>
                <c:pt idx="5207">
                  <c:v>426.70000000000005</c:v>
                </c:pt>
                <c:pt idx="5208">
                  <c:v>426.79999999999899</c:v>
                </c:pt>
                <c:pt idx="5209">
                  <c:v>426.90000000000003</c:v>
                </c:pt>
                <c:pt idx="5210">
                  <c:v>426.99999999999869</c:v>
                </c:pt>
                <c:pt idx="5211">
                  <c:v>427.09999999999894</c:v>
                </c:pt>
                <c:pt idx="5212">
                  <c:v>427.19999999999897</c:v>
                </c:pt>
                <c:pt idx="5213">
                  <c:v>427.29999999999899</c:v>
                </c:pt>
                <c:pt idx="5214">
                  <c:v>427.39999999999895</c:v>
                </c:pt>
                <c:pt idx="5215">
                  <c:v>427.49999999999869</c:v>
                </c:pt>
                <c:pt idx="5216">
                  <c:v>427.59999999999894</c:v>
                </c:pt>
                <c:pt idx="5217">
                  <c:v>427.69999999999897</c:v>
                </c:pt>
                <c:pt idx="5218">
                  <c:v>427.79999999999899</c:v>
                </c:pt>
                <c:pt idx="5219">
                  <c:v>427.89999999999895</c:v>
                </c:pt>
                <c:pt idx="5220">
                  <c:v>427.99999999999869</c:v>
                </c:pt>
                <c:pt idx="5221">
                  <c:v>428.09999999999894</c:v>
                </c:pt>
                <c:pt idx="5222">
                  <c:v>428.19999999999897</c:v>
                </c:pt>
                <c:pt idx="5223">
                  <c:v>428.29999999999899</c:v>
                </c:pt>
                <c:pt idx="5224">
                  <c:v>428.4</c:v>
                </c:pt>
                <c:pt idx="5225">
                  <c:v>428.49999999999869</c:v>
                </c:pt>
                <c:pt idx="5226">
                  <c:v>428.6</c:v>
                </c:pt>
                <c:pt idx="5227">
                  <c:v>428.69999999999897</c:v>
                </c:pt>
                <c:pt idx="5228">
                  <c:v>428.8</c:v>
                </c:pt>
                <c:pt idx="5229">
                  <c:v>428.89999999999895</c:v>
                </c:pt>
                <c:pt idx="5230">
                  <c:v>429</c:v>
                </c:pt>
                <c:pt idx="5231">
                  <c:v>429.09999999999894</c:v>
                </c:pt>
                <c:pt idx="5232">
                  <c:v>429.19999999999897</c:v>
                </c:pt>
                <c:pt idx="5233">
                  <c:v>429.29999999999899</c:v>
                </c:pt>
                <c:pt idx="5234">
                  <c:v>429.39999999999895</c:v>
                </c:pt>
                <c:pt idx="5235">
                  <c:v>429.49999999999869</c:v>
                </c:pt>
                <c:pt idx="5236">
                  <c:v>429.59999999999894</c:v>
                </c:pt>
                <c:pt idx="5237">
                  <c:v>429.69999999999897</c:v>
                </c:pt>
                <c:pt idx="5238">
                  <c:v>429.79999999999899</c:v>
                </c:pt>
                <c:pt idx="5239">
                  <c:v>429.89999999999895</c:v>
                </c:pt>
                <c:pt idx="5240">
                  <c:v>429.99999999999869</c:v>
                </c:pt>
                <c:pt idx="5241">
                  <c:v>430.09999999999894</c:v>
                </c:pt>
                <c:pt idx="5242">
                  <c:v>430.19999999999897</c:v>
                </c:pt>
                <c:pt idx="5243">
                  <c:v>430.29999999999899</c:v>
                </c:pt>
                <c:pt idx="5244">
                  <c:v>430.39999999999895</c:v>
                </c:pt>
                <c:pt idx="5245">
                  <c:v>430.5</c:v>
                </c:pt>
                <c:pt idx="5246">
                  <c:v>430.59999999999894</c:v>
                </c:pt>
                <c:pt idx="5247">
                  <c:v>430.7</c:v>
                </c:pt>
                <c:pt idx="5248">
                  <c:v>430.79999999999899</c:v>
                </c:pt>
                <c:pt idx="5249">
                  <c:v>430.90000000000003</c:v>
                </c:pt>
                <c:pt idx="5250">
                  <c:v>430.99999999999869</c:v>
                </c:pt>
                <c:pt idx="5251">
                  <c:v>431.1</c:v>
                </c:pt>
                <c:pt idx="5252">
                  <c:v>431.19999999999897</c:v>
                </c:pt>
                <c:pt idx="5253">
                  <c:v>431.3</c:v>
                </c:pt>
                <c:pt idx="5254">
                  <c:v>431.39999999999895</c:v>
                </c:pt>
                <c:pt idx="5255">
                  <c:v>431.49999999999869</c:v>
                </c:pt>
                <c:pt idx="5256">
                  <c:v>431.59999999999894</c:v>
                </c:pt>
                <c:pt idx="5257">
                  <c:v>431.69999999999897</c:v>
                </c:pt>
                <c:pt idx="5258">
                  <c:v>431.79999999999899</c:v>
                </c:pt>
                <c:pt idx="5259">
                  <c:v>431.89999999999895</c:v>
                </c:pt>
                <c:pt idx="5260">
                  <c:v>431.99999999999869</c:v>
                </c:pt>
                <c:pt idx="5261">
                  <c:v>432.09999999999894</c:v>
                </c:pt>
                <c:pt idx="5262">
                  <c:v>432.19999999999897</c:v>
                </c:pt>
                <c:pt idx="5263">
                  <c:v>432.29999999999899</c:v>
                </c:pt>
                <c:pt idx="5264">
                  <c:v>432.39999999999895</c:v>
                </c:pt>
                <c:pt idx="5265">
                  <c:v>432.49999999999869</c:v>
                </c:pt>
                <c:pt idx="5266">
                  <c:v>432.59999999999894</c:v>
                </c:pt>
                <c:pt idx="5267">
                  <c:v>432.69999999999897</c:v>
                </c:pt>
                <c:pt idx="5268">
                  <c:v>432.8</c:v>
                </c:pt>
                <c:pt idx="5269">
                  <c:v>432.89999999999895</c:v>
                </c:pt>
                <c:pt idx="5270">
                  <c:v>433</c:v>
                </c:pt>
                <c:pt idx="5271">
                  <c:v>433.09999999999894</c:v>
                </c:pt>
                <c:pt idx="5272">
                  <c:v>433.2</c:v>
                </c:pt>
                <c:pt idx="5273">
                  <c:v>433.29999999999899</c:v>
                </c:pt>
                <c:pt idx="5274">
                  <c:v>433.40000000000003</c:v>
                </c:pt>
                <c:pt idx="5275">
                  <c:v>433.49999999999869</c:v>
                </c:pt>
                <c:pt idx="5276">
                  <c:v>433.59999999999894</c:v>
                </c:pt>
                <c:pt idx="5277">
                  <c:v>433.69999999999897</c:v>
                </c:pt>
                <c:pt idx="5278">
                  <c:v>433.79999999999899</c:v>
                </c:pt>
                <c:pt idx="5279">
                  <c:v>433.89999999999895</c:v>
                </c:pt>
                <c:pt idx="5280">
                  <c:v>433.99999999999869</c:v>
                </c:pt>
                <c:pt idx="5281">
                  <c:v>434.09999999999894</c:v>
                </c:pt>
                <c:pt idx="5282">
                  <c:v>434.19999999999897</c:v>
                </c:pt>
                <c:pt idx="5283">
                  <c:v>434.29999999999899</c:v>
                </c:pt>
                <c:pt idx="5284">
                  <c:v>434.39999999999895</c:v>
                </c:pt>
                <c:pt idx="5285">
                  <c:v>434.49999999999869</c:v>
                </c:pt>
                <c:pt idx="5286">
                  <c:v>434.59999999999894</c:v>
                </c:pt>
                <c:pt idx="5287">
                  <c:v>434.69999999999897</c:v>
                </c:pt>
                <c:pt idx="5288">
                  <c:v>434.79999999999899</c:v>
                </c:pt>
                <c:pt idx="5289">
                  <c:v>434.9</c:v>
                </c:pt>
                <c:pt idx="5290">
                  <c:v>434.99999999999869</c:v>
                </c:pt>
                <c:pt idx="5291">
                  <c:v>435.1</c:v>
                </c:pt>
                <c:pt idx="5292">
                  <c:v>435.19999999999897</c:v>
                </c:pt>
                <c:pt idx="5293">
                  <c:v>435.3</c:v>
                </c:pt>
                <c:pt idx="5294">
                  <c:v>435.39999999999895</c:v>
                </c:pt>
                <c:pt idx="5295">
                  <c:v>435.5</c:v>
                </c:pt>
                <c:pt idx="5296">
                  <c:v>435.59999999999894</c:v>
                </c:pt>
                <c:pt idx="5297">
                  <c:v>435.70000000000005</c:v>
                </c:pt>
                <c:pt idx="5298">
                  <c:v>435.79999999999899</c:v>
                </c:pt>
                <c:pt idx="5299">
                  <c:v>435.89999999999895</c:v>
                </c:pt>
                <c:pt idx="5300">
                  <c:v>435.99999999999869</c:v>
                </c:pt>
                <c:pt idx="5301">
                  <c:v>436.09999999999894</c:v>
                </c:pt>
                <c:pt idx="5302">
                  <c:v>436.19999999999897</c:v>
                </c:pt>
                <c:pt idx="5303">
                  <c:v>436.29999999999899</c:v>
                </c:pt>
                <c:pt idx="5304">
                  <c:v>436.39999999999895</c:v>
                </c:pt>
                <c:pt idx="5305">
                  <c:v>436.49999999999869</c:v>
                </c:pt>
                <c:pt idx="5306">
                  <c:v>436.59999999999894</c:v>
                </c:pt>
                <c:pt idx="5307">
                  <c:v>436.69999999999897</c:v>
                </c:pt>
                <c:pt idx="5308">
                  <c:v>436.79999999999899</c:v>
                </c:pt>
                <c:pt idx="5309">
                  <c:v>436.89999999999895</c:v>
                </c:pt>
                <c:pt idx="5310">
                  <c:v>436.99999999999869</c:v>
                </c:pt>
                <c:pt idx="5311">
                  <c:v>437.09999999999894</c:v>
                </c:pt>
                <c:pt idx="5312">
                  <c:v>437.2</c:v>
                </c:pt>
                <c:pt idx="5313">
                  <c:v>437.29999999999899</c:v>
                </c:pt>
                <c:pt idx="5314">
                  <c:v>437.40000000000003</c:v>
                </c:pt>
                <c:pt idx="5315">
                  <c:v>437.49999999999869</c:v>
                </c:pt>
                <c:pt idx="5316">
                  <c:v>437.6</c:v>
                </c:pt>
                <c:pt idx="5317">
                  <c:v>437.69999999999897</c:v>
                </c:pt>
                <c:pt idx="5318">
                  <c:v>437.8</c:v>
                </c:pt>
                <c:pt idx="5319">
                  <c:v>437.89999999999895</c:v>
                </c:pt>
                <c:pt idx="5320">
                  <c:v>438</c:v>
                </c:pt>
                <c:pt idx="5321">
                  <c:v>438.09999999999894</c:v>
                </c:pt>
                <c:pt idx="5322">
                  <c:v>438.19999999999897</c:v>
                </c:pt>
                <c:pt idx="5323">
                  <c:v>438.29999999999899</c:v>
                </c:pt>
                <c:pt idx="5324">
                  <c:v>438.39999999999895</c:v>
                </c:pt>
                <c:pt idx="5325">
                  <c:v>438.49999999999869</c:v>
                </c:pt>
                <c:pt idx="5326">
                  <c:v>438.59999999999894</c:v>
                </c:pt>
                <c:pt idx="5327">
                  <c:v>438.69999999999897</c:v>
                </c:pt>
                <c:pt idx="5328">
                  <c:v>438.79999999999899</c:v>
                </c:pt>
                <c:pt idx="5329">
                  <c:v>438.89999999999895</c:v>
                </c:pt>
                <c:pt idx="5330">
                  <c:v>438.99999999999869</c:v>
                </c:pt>
                <c:pt idx="5331">
                  <c:v>439.09999999999894</c:v>
                </c:pt>
                <c:pt idx="5332">
                  <c:v>439.19999999999897</c:v>
                </c:pt>
                <c:pt idx="5333">
                  <c:v>439.29999999999899</c:v>
                </c:pt>
                <c:pt idx="5334">
                  <c:v>439.39999999999895</c:v>
                </c:pt>
                <c:pt idx="5335">
                  <c:v>439.5</c:v>
                </c:pt>
                <c:pt idx="5336">
                  <c:v>439.59999999999894</c:v>
                </c:pt>
                <c:pt idx="5337">
                  <c:v>439.7</c:v>
                </c:pt>
                <c:pt idx="5338">
                  <c:v>439.79999999999899</c:v>
                </c:pt>
                <c:pt idx="5339">
                  <c:v>439.90000000000003</c:v>
                </c:pt>
                <c:pt idx="5340">
                  <c:v>439.99999999999869</c:v>
                </c:pt>
                <c:pt idx="5341">
                  <c:v>440.1</c:v>
                </c:pt>
                <c:pt idx="5342">
                  <c:v>440.19999999999897</c:v>
                </c:pt>
                <c:pt idx="5343">
                  <c:v>440.29999999999899</c:v>
                </c:pt>
                <c:pt idx="5344">
                  <c:v>440.39999999999895</c:v>
                </c:pt>
                <c:pt idx="5345">
                  <c:v>440.49999999999869</c:v>
                </c:pt>
                <c:pt idx="5346">
                  <c:v>440.59999999999894</c:v>
                </c:pt>
                <c:pt idx="5347">
                  <c:v>440.69999999999897</c:v>
                </c:pt>
                <c:pt idx="5348">
                  <c:v>440.79999999999899</c:v>
                </c:pt>
                <c:pt idx="5349">
                  <c:v>440.89999999999895</c:v>
                </c:pt>
                <c:pt idx="5350">
                  <c:v>440.99999999999869</c:v>
                </c:pt>
                <c:pt idx="5351">
                  <c:v>441.09999999999894</c:v>
                </c:pt>
                <c:pt idx="5352">
                  <c:v>441.19999999999897</c:v>
                </c:pt>
                <c:pt idx="5353">
                  <c:v>441.29999999999899</c:v>
                </c:pt>
                <c:pt idx="5354">
                  <c:v>441.39999999999895</c:v>
                </c:pt>
                <c:pt idx="5355">
                  <c:v>441.49999999999869</c:v>
                </c:pt>
                <c:pt idx="5356">
                  <c:v>441.6</c:v>
                </c:pt>
                <c:pt idx="5357">
                  <c:v>441.69999999999897</c:v>
                </c:pt>
                <c:pt idx="5358">
                  <c:v>441.8</c:v>
                </c:pt>
                <c:pt idx="5359">
                  <c:v>441.89999999999895</c:v>
                </c:pt>
                <c:pt idx="5360">
                  <c:v>442</c:v>
                </c:pt>
                <c:pt idx="5361">
                  <c:v>442.09999999999894</c:v>
                </c:pt>
                <c:pt idx="5362">
                  <c:v>442.2</c:v>
                </c:pt>
                <c:pt idx="5363">
                  <c:v>442.29999999999899</c:v>
                </c:pt>
                <c:pt idx="5364">
                  <c:v>442.40000000000003</c:v>
                </c:pt>
                <c:pt idx="5365">
                  <c:v>442.49999999999869</c:v>
                </c:pt>
                <c:pt idx="5366">
                  <c:v>442.59999999999894</c:v>
                </c:pt>
                <c:pt idx="5367">
                  <c:v>442.69999999999897</c:v>
                </c:pt>
                <c:pt idx="5368">
                  <c:v>442.79999999999899</c:v>
                </c:pt>
                <c:pt idx="5369">
                  <c:v>442.89999999999895</c:v>
                </c:pt>
                <c:pt idx="5370">
                  <c:v>442.99999999999869</c:v>
                </c:pt>
                <c:pt idx="5371">
                  <c:v>443.09999999999894</c:v>
                </c:pt>
                <c:pt idx="5372">
                  <c:v>443.19999999999897</c:v>
                </c:pt>
                <c:pt idx="5373">
                  <c:v>443.29999999999899</c:v>
                </c:pt>
                <c:pt idx="5374">
                  <c:v>443.39999999999895</c:v>
                </c:pt>
                <c:pt idx="5375">
                  <c:v>443.49999999999869</c:v>
                </c:pt>
                <c:pt idx="5376">
                  <c:v>443.59999999999894</c:v>
                </c:pt>
                <c:pt idx="5377">
                  <c:v>443.69999999999897</c:v>
                </c:pt>
                <c:pt idx="5378">
                  <c:v>443.79999999999899</c:v>
                </c:pt>
                <c:pt idx="5379">
                  <c:v>443.9</c:v>
                </c:pt>
                <c:pt idx="5380">
                  <c:v>443.99999999999869</c:v>
                </c:pt>
                <c:pt idx="5381">
                  <c:v>444.1</c:v>
                </c:pt>
                <c:pt idx="5382">
                  <c:v>444.19999999999897</c:v>
                </c:pt>
                <c:pt idx="5383">
                  <c:v>444.3</c:v>
                </c:pt>
                <c:pt idx="5384">
                  <c:v>444.39999999999895</c:v>
                </c:pt>
                <c:pt idx="5385">
                  <c:v>444.5</c:v>
                </c:pt>
                <c:pt idx="5386">
                  <c:v>444.59999999999894</c:v>
                </c:pt>
                <c:pt idx="5387">
                  <c:v>444.70000000000005</c:v>
                </c:pt>
                <c:pt idx="5388">
                  <c:v>444.79999999999899</c:v>
                </c:pt>
                <c:pt idx="5389">
                  <c:v>444.89999999999895</c:v>
                </c:pt>
                <c:pt idx="5390">
                  <c:v>444.99999999999869</c:v>
                </c:pt>
                <c:pt idx="5391">
                  <c:v>445.09999999999894</c:v>
                </c:pt>
                <c:pt idx="5392">
                  <c:v>445.19999999999897</c:v>
                </c:pt>
                <c:pt idx="5393">
                  <c:v>445.29999999999899</c:v>
                </c:pt>
                <c:pt idx="5394">
                  <c:v>445.39999999999895</c:v>
                </c:pt>
                <c:pt idx="5395">
                  <c:v>445.49999999999869</c:v>
                </c:pt>
                <c:pt idx="5396">
                  <c:v>445.59999999999894</c:v>
                </c:pt>
                <c:pt idx="5397">
                  <c:v>445.69999999999897</c:v>
                </c:pt>
                <c:pt idx="5398">
                  <c:v>445.79999999999899</c:v>
                </c:pt>
                <c:pt idx="5399">
                  <c:v>445.89999999999895</c:v>
                </c:pt>
                <c:pt idx="5400">
                  <c:v>445.99999999999869</c:v>
                </c:pt>
                <c:pt idx="5401">
                  <c:v>446.09999999999894</c:v>
                </c:pt>
                <c:pt idx="5402">
                  <c:v>446.2</c:v>
                </c:pt>
                <c:pt idx="5403">
                  <c:v>446.29999999999899</c:v>
                </c:pt>
                <c:pt idx="5404">
                  <c:v>446.40000000000003</c:v>
                </c:pt>
                <c:pt idx="5405">
                  <c:v>446.49999999999869</c:v>
                </c:pt>
                <c:pt idx="5406">
                  <c:v>446.6</c:v>
                </c:pt>
                <c:pt idx="5407">
                  <c:v>446.69999999999897</c:v>
                </c:pt>
                <c:pt idx="5408">
                  <c:v>446.8</c:v>
                </c:pt>
                <c:pt idx="5409">
                  <c:v>446.89999999999895</c:v>
                </c:pt>
                <c:pt idx="5410">
                  <c:v>446.99999999999869</c:v>
                </c:pt>
                <c:pt idx="5411">
                  <c:v>447.09999999999894</c:v>
                </c:pt>
                <c:pt idx="5412">
                  <c:v>447.19999999999897</c:v>
                </c:pt>
                <c:pt idx="5413">
                  <c:v>447.29999999999899</c:v>
                </c:pt>
                <c:pt idx="5414">
                  <c:v>447.39999999999895</c:v>
                </c:pt>
                <c:pt idx="5415">
                  <c:v>447.49999999999869</c:v>
                </c:pt>
                <c:pt idx="5416">
                  <c:v>447.59999999999894</c:v>
                </c:pt>
                <c:pt idx="5417">
                  <c:v>447.69999999999897</c:v>
                </c:pt>
                <c:pt idx="5418">
                  <c:v>447.79999999999899</c:v>
                </c:pt>
                <c:pt idx="5419">
                  <c:v>447.89999999999895</c:v>
                </c:pt>
                <c:pt idx="5420">
                  <c:v>447.99999999999869</c:v>
                </c:pt>
                <c:pt idx="5421">
                  <c:v>448.09999999999894</c:v>
                </c:pt>
                <c:pt idx="5422">
                  <c:v>448.19999999999897</c:v>
                </c:pt>
                <c:pt idx="5423">
                  <c:v>448.3</c:v>
                </c:pt>
                <c:pt idx="5424">
                  <c:v>448.39999999999895</c:v>
                </c:pt>
                <c:pt idx="5425">
                  <c:v>448.5</c:v>
                </c:pt>
                <c:pt idx="5426">
                  <c:v>448.59999999999894</c:v>
                </c:pt>
                <c:pt idx="5427">
                  <c:v>448.7</c:v>
                </c:pt>
                <c:pt idx="5428">
                  <c:v>448.79999999999899</c:v>
                </c:pt>
                <c:pt idx="5429">
                  <c:v>448.90000000000003</c:v>
                </c:pt>
                <c:pt idx="5430">
                  <c:v>448.99999999999869</c:v>
                </c:pt>
                <c:pt idx="5431">
                  <c:v>449.1</c:v>
                </c:pt>
                <c:pt idx="5432">
                  <c:v>449.19999999999897</c:v>
                </c:pt>
                <c:pt idx="5433">
                  <c:v>449.29999999999899</c:v>
                </c:pt>
                <c:pt idx="5434">
                  <c:v>449.39999999999895</c:v>
                </c:pt>
                <c:pt idx="5435">
                  <c:v>449.49999999999869</c:v>
                </c:pt>
                <c:pt idx="5436">
                  <c:v>449.59999999999894</c:v>
                </c:pt>
                <c:pt idx="5437">
                  <c:v>449.69999999999897</c:v>
                </c:pt>
                <c:pt idx="5438">
                  <c:v>449.79999999999899</c:v>
                </c:pt>
                <c:pt idx="5439">
                  <c:v>449.89999999999895</c:v>
                </c:pt>
                <c:pt idx="5440">
                  <c:v>449.99999999999869</c:v>
                </c:pt>
                <c:pt idx="5441">
                  <c:v>450.09999999999894</c:v>
                </c:pt>
                <c:pt idx="5442">
                  <c:v>450.19999999999897</c:v>
                </c:pt>
                <c:pt idx="5443">
                  <c:v>450.29999999999899</c:v>
                </c:pt>
                <c:pt idx="5444">
                  <c:v>450.39999999999895</c:v>
                </c:pt>
                <c:pt idx="5445">
                  <c:v>450.49999999999869</c:v>
                </c:pt>
                <c:pt idx="5446">
                  <c:v>450.6</c:v>
                </c:pt>
                <c:pt idx="5447">
                  <c:v>450.69999999999897</c:v>
                </c:pt>
                <c:pt idx="5448">
                  <c:v>450.8</c:v>
                </c:pt>
                <c:pt idx="5449">
                  <c:v>450.89999999999895</c:v>
                </c:pt>
                <c:pt idx="5450">
                  <c:v>451</c:v>
                </c:pt>
                <c:pt idx="5451">
                  <c:v>451.09999999999894</c:v>
                </c:pt>
                <c:pt idx="5452">
                  <c:v>451.2</c:v>
                </c:pt>
                <c:pt idx="5453">
                  <c:v>451.29999999999899</c:v>
                </c:pt>
                <c:pt idx="5454">
                  <c:v>451.39999999999895</c:v>
                </c:pt>
                <c:pt idx="5455">
                  <c:v>451.49999999999869</c:v>
                </c:pt>
                <c:pt idx="5456">
                  <c:v>451.59999999999894</c:v>
                </c:pt>
                <c:pt idx="5457">
                  <c:v>451.69999999999897</c:v>
                </c:pt>
                <c:pt idx="5458">
                  <c:v>451.79999999999899</c:v>
                </c:pt>
                <c:pt idx="5459">
                  <c:v>451.89999999999895</c:v>
                </c:pt>
                <c:pt idx="5460">
                  <c:v>451.99999999999869</c:v>
                </c:pt>
                <c:pt idx="5461">
                  <c:v>452.09999999999894</c:v>
                </c:pt>
                <c:pt idx="5462">
                  <c:v>452.19999999999897</c:v>
                </c:pt>
                <c:pt idx="5463">
                  <c:v>452.29999999999899</c:v>
                </c:pt>
                <c:pt idx="5464">
                  <c:v>452.39999999999895</c:v>
                </c:pt>
                <c:pt idx="5465">
                  <c:v>452.49999999999869</c:v>
                </c:pt>
                <c:pt idx="5466">
                  <c:v>452.59999999999894</c:v>
                </c:pt>
                <c:pt idx="5467">
                  <c:v>452.69999999999897</c:v>
                </c:pt>
                <c:pt idx="5468">
                  <c:v>452.79999999999899</c:v>
                </c:pt>
                <c:pt idx="5469">
                  <c:v>452.9</c:v>
                </c:pt>
                <c:pt idx="5470">
                  <c:v>452.99999999999869</c:v>
                </c:pt>
                <c:pt idx="5471">
                  <c:v>453.1</c:v>
                </c:pt>
                <c:pt idx="5472">
                  <c:v>453.19999999999897</c:v>
                </c:pt>
                <c:pt idx="5473">
                  <c:v>453.3</c:v>
                </c:pt>
                <c:pt idx="5474">
                  <c:v>453.39999999999895</c:v>
                </c:pt>
                <c:pt idx="5475">
                  <c:v>453.5</c:v>
                </c:pt>
                <c:pt idx="5476">
                  <c:v>453.59999999999894</c:v>
                </c:pt>
                <c:pt idx="5477">
                  <c:v>453.69999999999897</c:v>
                </c:pt>
                <c:pt idx="5478">
                  <c:v>453.79999999999899</c:v>
                </c:pt>
                <c:pt idx="5479">
                  <c:v>453.89999999999895</c:v>
                </c:pt>
                <c:pt idx="5480">
                  <c:v>453.99999999999869</c:v>
                </c:pt>
                <c:pt idx="5481">
                  <c:v>454.09999999999894</c:v>
                </c:pt>
                <c:pt idx="5482">
                  <c:v>454.19999999999897</c:v>
                </c:pt>
                <c:pt idx="5483">
                  <c:v>454.29999999999899</c:v>
                </c:pt>
                <c:pt idx="5484">
                  <c:v>454.39999999999895</c:v>
                </c:pt>
                <c:pt idx="5485">
                  <c:v>454.49999999999869</c:v>
                </c:pt>
                <c:pt idx="5486">
                  <c:v>454.59999999999894</c:v>
                </c:pt>
                <c:pt idx="5487">
                  <c:v>454.69999999999897</c:v>
                </c:pt>
                <c:pt idx="5488">
                  <c:v>454.79999999999899</c:v>
                </c:pt>
                <c:pt idx="5489">
                  <c:v>454.89999999999895</c:v>
                </c:pt>
                <c:pt idx="5490">
                  <c:v>455</c:v>
                </c:pt>
                <c:pt idx="5491">
                  <c:v>455.09999999999894</c:v>
                </c:pt>
                <c:pt idx="5492">
                  <c:v>455.2</c:v>
                </c:pt>
                <c:pt idx="5493">
                  <c:v>455.29999999999899</c:v>
                </c:pt>
                <c:pt idx="5494">
                  <c:v>455.40000000000003</c:v>
                </c:pt>
                <c:pt idx="5495">
                  <c:v>455.49999999999869</c:v>
                </c:pt>
                <c:pt idx="5496">
                  <c:v>455.6</c:v>
                </c:pt>
                <c:pt idx="5497">
                  <c:v>455.69999999999897</c:v>
                </c:pt>
                <c:pt idx="5498">
                  <c:v>455.8</c:v>
                </c:pt>
                <c:pt idx="5499">
                  <c:v>455.89999999999895</c:v>
                </c:pt>
                <c:pt idx="5500">
                  <c:v>455.99999999999869</c:v>
                </c:pt>
                <c:pt idx="5501">
                  <c:v>456.09999999999894</c:v>
                </c:pt>
                <c:pt idx="5502">
                  <c:v>456.19999999999897</c:v>
                </c:pt>
                <c:pt idx="5503">
                  <c:v>456.29999999999899</c:v>
                </c:pt>
                <c:pt idx="5504">
                  <c:v>456.39999999999895</c:v>
                </c:pt>
                <c:pt idx="5505">
                  <c:v>456.49999999999869</c:v>
                </c:pt>
                <c:pt idx="5506">
                  <c:v>456.59999999999894</c:v>
                </c:pt>
                <c:pt idx="5507">
                  <c:v>456.69999999999897</c:v>
                </c:pt>
                <c:pt idx="5508">
                  <c:v>456.79999999999899</c:v>
                </c:pt>
                <c:pt idx="5509">
                  <c:v>456.89999999999895</c:v>
                </c:pt>
                <c:pt idx="5510">
                  <c:v>456.99999999999869</c:v>
                </c:pt>
                <c:pt idx="5511">
                  <c:v>457.09999999999894</c:v>
                </c:pt>
                <c:pt idx="5512">
                  <c:v>457.19999999999897</c:v>
                </c:pt>
                <c:pt idx="5513">
                  <c:v>457.3</c:v>
                </c:pt>
                <c:pt idx="5514">
                  <c:v>457.39999999999895</c:v>
                </c:pt>
                <c:pt idx="5515">
                  <c:v>457.5</c:v>
                </c:pt>
                <c:pt idx="5516">
                  <c:v>457.59999999999894</c:v>
                </c:pt>
                <c:pt idx="5517">
                  <c:v>457.7</c:v>
                </c:pt>
                <c:pt idx="5518">
                  <c:v>457.79999999999899</c:v>
                </c:pt>
                <c:pt idx="5519">
                  <c:v>457.90000000000003</c:v>
                </c:pt>
                <c:pt idx="5520">
                  <c:v>457.99999999999869</c:v>
                </c:pt>
                <c:pt idx="5521">
                  <c:v>458.09999999999894</c:v>
                </c:pt>
                <c:pt idx="5522">
                  <c:v>458.19999999999897</c:v>
                </c:pt>
                <c:pt idx="5523">
                  <c:v>458.29999999999899</c:v>
                </c:pt>
                <c:pt idx="5524">
                  <c:v>458.39999999999895</c:v>
                </c:pt>
                <c:pt idx="5525">
                  <c:v>458.49999999999869</c:v>
                </c:pt>
                <c:pt idx="5526">
                  <c:v>458.59999999999894</c:v>
                </c:pt>
                <c:pt idx="5527">
                  <c:v>458.69999999999897</c:v>
                </c:pt>
                <c:pt idx="5528">
                  <c:v>458.79999999999899</c:v>
                </c:pt>
                <c:pt idx="5529">
                  <c:v>458.89999999999895</c:v>
                </c:pt>
                <c:pt idx="5530">
                  <c:v>458.99999999999869</c:v>
                </c:pt>
                <c:pt idx="5531">
                  <c:v>459.09999999999894</c:v>
                </c:pt>
                <c:pt idx="5532">
                  <c:v>459.19999999999897</c:v>
                </c:pt>
                <c:pt idx="5533">
                  <c:v>459.29999999999899</c:v>
                </c:pt>
                <c:pt idx="5534">
                  <c:v>459.39999999999895</c:v>
                </c:pt>
                <c:pt idx="5535">
                  <c:v>459.49999999999869</c:v>
                </c:pt>
                <c:pt idx="5536">
                  <c:v>459.6</c:v>
                </c:pt>
                <c:pt idx="5537">
                  <c:v>459.69999999999897</c:v>
                </c:pt>
                <c:pt idx="5538">
                  <c:v>459.8</c:v>
                </c:pt>
                <c:pt idx="5539">
                  <c:v>459.89999999999895</c:v>
                </c:pt>
                <c:pt idx="5540">
                  <c:v>460</c:v>
                </c:pt>
                <c:pt idx="5541">
                  <c:v>460.09999999999894</c:v>
                </c:pt>
                <c:pt idx="5542">
                  <c:v>460.20000000000005</c:v>
                </c:pt>
                <c:pt idx="5543">
                  <c:v>460.29999999999899</c:v>
                </c:pt>
                <c:pt idx="5544">
                  <c:v>460.39999999999895</c:v>
                </c:pt>
                <c:pt idx="5545">
                  <c:v>460.49999999999869</c:v>
                </c:pt>
                <c:pt idx="5546">
                  <c:v>460.59999999999894</c:v>
                </c:pt>
                <c:pt idx="5547">
                  <c:v>460.69999999999897</c:v>
                </c:pt>
                <c:pt idx="5548">
                  <c:v>460.79999999999899</c:v>
                </c:pt>
                <c:pt idx="5549">
                  <c:v>460.89999999999895</c:v>
                </c:pt>
                <c:pt idx="5550">
                  <c:v>460.99999999999869</c:v>
                </c:pt>
                <c:pt idx="5551">
                  <c:v>461.09999999999894</c:v>
                </c:pt>
                <c:pt idx="5552">
                  <c:v>461.19999999999897</c:v>
                </c:pt>
                <c:pt idx="5553">
                  <c:v>461.29999999999899</c:v>
                </c:pt>
                <c:pt idx="5554">
                  <c:v>461.39999999999895</c:v>
                </c:pt>
                <c:pt idx="5555">
                  <c:v>461.49999999999869</c:v>
                </c:pt>
                <c:pt idx="5556">
                  <c:v>461.59999999999894</c:v>
                </c:pt>
                <c:pt idx="5557">
                  <c:v>461.7</c:v>
                </c:pt>
                <c:pt idx="5558">
                  <c:v>461.79999999999899</c:v>
                </c:pt>
                <c:pt idx="5559">
                  <c:v>461.90000000000003</c:v>
                </c:pt>
                <c:pt idx="5560">
                  <c:v>461.99999999999869</c:v>
                </c:pt>
                <c:pt idx="5561">
                  <c:v>462.1</c:v>
                </c:pt>
                <c:pt idx="5562">
                  <c:v>462.19999999999897</c:v>
                </c:pt>
                <c:pt idx="5563">
                  <c:v>462.3</c:v>
                </c:pt>
                <c:pt idx="5564">
                  <c:v>462.39999999999895</c:v>
                </c:pt>
                <c:pt idx="5565">
                  <c:v>462.5</c:v>
                </c:pt>
                <c:pt idx="5566">
                  <c:v>462.59999999999894</c:v>
                </c:pt>
                <c:pt idx="5567">
                  <c:v>462.69999999999897</c:v>
                </c:pt>
                <c:pt idx="5568">
                  <c:v>462.79999999999899</c:v>
                </c:pt>
                <c:pt idx="5569">
                  <c:v>462.89999999999895</c:v>
                </c:pt>
                <c:pt idx="5570">
                  <c:v>462.99999999999869</c:v>
                </c:pt>
                <c:pt idx="5571">
                  <c:v>463.09999999999894</c:v>
                </c:pt>
                <c:pt idx="5572">
                  <c:v>463.19999999999897</c:v>
                </c:pt>
                <c:pt idx="5573">
                  <c:v>463.29999999999899</c:v>
                </c:pt>
                <c:pt idx="5574">
                  <c:v>463.39999999999895</c:v>
                </c:pt>
                <c:pt idx="5575">
                  <c:v>463.49999999999869</c:v>
                </c:pt>
                <c:pt idx="5576">
                  <c:v>463.59999999999894</c:v>
                </c:pt>
                <c:pt idx="5577">
                  <c:v>463.69999999999897</c:v>
                </c:pt>
                <c:pt idx="5578">
                  <c:v>463.79999999999899</c:v>
                </c:pt>
                <c:pt idx="5579">
                  <c:v>463.89999999999895</c:v>
                </c:pt>
                <c:pt idx="5580">
                  <c:v>464</c:v>
                </c:pt>
                <c:pt idx="5581">
                  <c:v>464.09999999999894</c:v>
                </c:pt>
                <c:pt idx="5582">
                  <c:v>464.2</c:v>
                </c:pt>
                <c:pt idx="5583">
                  <c:v>464.29999999999899</c:v>
                </c:pt>
                <c:pt idx="5584">
                  <c:v>464.40000000000003</c:v>
                </c:pt>
                <c:pt idx="5585">
                  <c:v>464.49999999999869</c:v>
                </c:pt>
                <c:pt idx="5586">
                  <c:v>464.6</c:v>
                </c:pt>
                <c:pt idx="5587">
                  <c:v>464.69999999999897</c:v>
                </c:pt>
                <c:pt idx="5588">
                  <c:v>464.79999999999899</c:v>
                </c:pt>
                <c:pt idx="5589">
                  <c:v>464.89999999999895</c:v>
                </c:pt>
                <c:pt idx="5590">
                  <c:v>464.99999999999869</c:v>
                </c:pt>
                <c:pt idx="5591">
                  <c:v>465.09999999999894</c:v>
                </c:pt>
                <c:pt idx="5592">
                  <c:v>465.19999999999897</c:v>
                </c:pt>
                <c:pt idx="5593">
                  <c:v>465.29999999999899</c:v>
                </c:pt>
                <c:pt idx="5594">
                  <c:v>465.39999999999895</c:v>
                </c:pt>
                <c:pt idx="5595">
                  <c:v>465.49999999999869</c:v>
                </c:pt>
                <c:pt idx="5596">
                  <c:v>465.59999999999894</c:v>
                </c:pt>
                <c:pt idx="5597">
                  <c:v>465.69999999999897</c:v>
                </c:pt>
                <c:pt idx="5598">
                  <c:v>465.79999999999899</c:v>
                </c:pt>
                <c:pt idx="5599">
                  <c:v>465.89999999999895</c:v>
                </c:pt>
                <c:pt idx="5600">
                  <c:v>465.99999999999869</c:v>
                </c:pt>
                <c:pt idx="5601">
                  <c:v>466.09999999999894</c:v>
                </c:pt>
                <c:pt idx="5602">
                  <c:v>466.19999999999897</c:v>
                </c:pt>
                <c:pt idx="5603">
                  <c:v>466.3</c:v>
                </c:pt>
                <c:pt idx="5604">
                  <c:v>466.39999999999895</c:v>
                </c:pt>
                <c:pt idx="5605">
                  <c:v>466.5</c:v>
                </c:pt>
                <c:pt idx="5606">
                  <c:v>466.59999999999894</c:v>
                </c:pt>
                <c:pt idx="5607">
                  <c:v>466.7</c:v>
                </c:pt>
                <c:pt idx="5608">
                  <c:v>466.79999999999899</c:v>
                </c:pt>
                <c:pt idx="5609">
                  <c:v>466.90000000000003</c:v>
                </c:pt>
                <c:pt idx="5610">
                  <c:v>466.99999999999869</c:v>
                </c:pt>
                <c:pt idx="5611">
                  <c:v>467.09999999999894</c:v>
                </c:pt>
                <c:pt idx="5612">
                  <c:v>467.19999999999897</c:v>
                </c:pt>
                <c:pt idx="5613">
                  <c:v>467.29999999999899</c:v>
                </c:pt>
                <c:pt idx="5614">
                  <c:v>467.39999999999895</c:v>
                </c:pt>
                <c:pt idx="5615">
                  <c:v>467.49999999999869</c:v>
                </c:pt>
                <c:pt idx="5616">
                  <c:v>467.59999999999894</c:v>
                </c:pt>
                <c:pt idx="5617">
                  <c:v>467.69999999999897</c:v>
                </c:pt>
                <c:pt idx="5618">
                  <c:v>467.79999999999899</c:v>
                </c:pt>
                <c:pt idx="5619">
                  <c:v>467.89999999999895</c:v>
                </c:pt>
                <c:pt idx="5620">
                  <c:v>467.99999999999869</c:v>
                </c:pt>
                <c:pt idx="5621">
                  <c:v>468.09999999999894</c:v>
                </c:pt>
                <c:pt idx="5622">
                  <c:v>468.19999999999897</c:v>
                </c:pt>
                <c:pt idx="5623">
                  <c:v>468.29999999999899</c:v>
                </c:pt>
                <c:pt idx="5624">
                  <c:v>468.4</c:v>
                </c:pt>
                <c:pt idx="5625">
                  <c:v>468.49999999999869</c:v>
                </c:pt>
                <c:pt idx="5626">
                  <c:v>468.6</c:v>
                </c:pt>
                <c:pt idx="5627">
                  <c:v>468.69999999999897</c:v>
                </c:pt>
                <c:pt idx="5628">
                  <c:v>468.8</c:v>
                </c:pt>
                <c:pt idx="5629">
                  <c:v>468.89999999999895</c:v>
                </c:pt>
                <c:pt idx="5630">
                  <c:v>469</c:v>
                </c:pt>
                <c:pt idx="5631">
                  <c:v>469.09999999999894</c:v>
                </c:pt>
                <c:pt idx="5632">
                  <c:v>469.20000000000005</c:v>
                </c:pt>
                <c:pt idx="5633">
                  <c:v>469.29999999999899</c:v>
                </c:pt>
                <c:pt idx="5634">
                  <c:v>469.39999999999895</c:v>
                </c:pt>
                <c:pt idx="5635">
                  <c:v>469.49999999999869</c:v>
                </c:pt>
                <c:pt idx="5636">
                  <c:v>469.59999999999894</c:v>
                </c:pt>
                <c:pt idx="5637">
                  <c:v>469.69999999999897</c:v>
                </c:pt>
                <c:pt idx="5638">
                  <c:v>469.79999999999899</c:v>
                </c:pt>
                <c:pt idx="5639">
                  <c:v>469.89999999999895</c:v>
                </c:pt>
                <c:pt idx="5640">
                  <c:v>469.99999999999869</c:v>
                </c:pt>
                <c:pt idx="5641">
                  <c:v>470.09999999999894</c:v>
                </c:pt>
                <c:pt idx="5642">
                  <c:v>470.19999999999897</c:v>
                </c:pt>
                <c:pt idx="5643">
                  <c:v>470.29999999999899</c:v>
                </c:pt>
                <c:pt idx="5644">
                  <c:v>470.39999999999895</c:v>
                </c:pt>
                <c:pt idx="5645">
                  <c:v>470.49999999999869</c:v>
                </c:pt>
                <c:pt idx="5646">
                  <c:v>470.59999999999894</c:v>
                </c:pt>
                <c:pt idx="5647">
                  <c:v>470.7</c:v>
                </c:pt>
                <c:pt idx="5648">
                  <c:v>470.79999999999899</c:v>
                </c:pt>
                <c:pt idx="5649">
                  <c:v>470.90000000000003</c:v>
                </c:pt>
                <c:pt idx="5650">
                  <c:v>470.99999999999869</c:v>
                </c:pt>
                <c:pt idx="5651">
                  <c:v>471.1</c:v>
                </c:pt>
                <c:pt idx="5652">
                  <c:v>471.19999999999897</c:v>
                </c:pt>
                <c:pt idx="5653">
                  <c:v>471.3</c:v>
                </c:pt>
                <c:pt idx="5654">
                  <c:v>471.39999999999895</c:v>
                </c:pt>
                <c:pt idx="5655">
                  <c:v>471.49999999999869</c:v>
                </c:pt>
                <c:pt idx="5656">
                  <c:v>471.59999999999894</c:v>
                </c:pt>
                <c:pt idx="5657">
                  <c:v>471.69999999999897</c:v>
                </c:pt>
                <c:pt idx="5658">
                  <c:v>471.79999999999899</c:v>
                </c:pt>
                <c:pt idx="5659">
                  <c:v>471.89999999999895</c:v>
                </c:pt>
                <c:pt idx="5660">
                  <c:v>471.99999999999869</c:v>
                </c:pt>
                <c:pt idx="5661">
                  <c:v>472.09999999999894</c:v>
                </c:pt>
                <c:pt idx="5662">
                  <c:v>472.19999999999897</c:v>
                </c:pt>
                <c:pt idx="5663">
                  <c:v>472.29999999999899</c:v>
                </c:pt>
                <c:pt idx="5664">
                  <c:v>472.39999999999895</c:v>
                </c:pt>
                <c:pt idx="5665">
                  <c:v>472.49999999999869</c:v>
                </c:pt>
                <c:pt idx="5666">
                  <c:v>472.59999999999894</c:v>
                </c:pt>
                <c:pt idx="5667">
                  <c:v>472.69999999999897</c:v>
                </c:pt>
                <c:pt idx="5668">
                  <c:v>472.79999999999899</c:v>
                </c:pt>
                <c:pt idx="5669">
                  <c:v>472.89999999999895</c:v>
                </c:pt>
                <c:pt idx="5670">
                  <c:v>473</c:v>
                </c:pt>
                <c:pt idx="5671">
                  <c:v>473.09999999999894</c:v>
                </c:pt>
                <c:pt idx="5672">
                  <c:v>473.2</c:v>
                </c:pt>
                <c:pt idx="5673">
                  <c:v>473.29999999999899</c:v>
                </c:pt>
                <c:pt idx="5674">
                  <c:v>473.40000000000003</c:v>
                </c:pt>
                <c:pt idx="5675">
                  <c:v>473.49999999999869</c:v>
                </c:pt>
                <c:pt idx="5676">
                  <c:v>473.6</c:v>
                </c:pt>
                <c:pt idx="5677">
                  <c:v>473.69999999999897</c:v>
                </c:pt>
                <c:pt idx="5678">
                  <c:v>473.79999999999899</c:v>
                </c:pt>
                <c:pt idx="5679">
                  <c:v>473.89999999999895</c:v>
                </c:pt>
                <c:pt idx="5680">
                  <c:v>473.99999999999869</c:v>
                </c:pt>
                <c:pt idx="5681">
                  <c:v>474.09999999999894</c:v>
                </c:pt>
                <c:pt idx="5682">
                  <c:v>474.19999999999897</c:v>
                </c:pt>
                <c:pt idx="5683">
                  <c:v>474.29999999999899</c:v>
                </c:pt>
                <c:pt idx="5684">
                  <c:v>474.39999999999895</c:v>
                </c:pt>
                <c:pt idx="5685">
                  <c:v>474.49999999999869</c:v>
                </c:pt>
                <c:pt idx="5686">
                  <c:v>474.59999999999894</c:v>
                </c:pt>
                <c:pt idx="5687">
                  <c:v>474.69999999999897</c:v>
                </c:pt>
                <c:pt idx="5688">
                  <c:v>474.79999999999899</c:v>
                </c:pt>
                <c:pt idx="5689">
                  <c:v>474.89999999999895</c:v>
                </c:pt>
                <c:pt idx="5690">
                  <c:v>474.99999999999869</c:v>
                </c:pt>
                <c:pt idx="5691">
                  <c:v>475.1</c:v>
                </c:pt>
                <c:pt idx="5692">
                  <c:v>475.19999999999897</c:v>
                </c:pt>
                <c:pt idx="5693">
                  <c:v>475.3</c:v>
                </c:pt>
                <c:pt idx="5694">
                  <c:v>475.39999999999895</c:v>
                </c:pt>
                <c:pt idx="5695">
                  <c:v>475.5</c:v>
                </c:pt>
                <c:pt idx="5696">
                  <c:v>475.59999999999894</c:v>
                </c:pt>
                <c:pt idx="5697">
                  <c:v>475.7</c:v>
                </c:pt>
                <c:pt idx="5698">
                  <c:v>475.79999999999899</c:v>
                </c:pt>
                <c:pt idx="5699">
                  <c:v>475.89999999999895</c:v>
                </c:pt>
                <c:pt idx="5700">
                  <c:v>475.99999999999869</c:v>
                </c:pt>
                <c:pt idx="5701">
                  <c:v>476.09999999999894</c:v>
                </c:pt>
                <c:pt idx="5702">
                  <c:v>476.19999999999897</c:v>
                </c:pt>
                <c:pt idx="5703">
                  <c:v>476.29999999999899</c:v>
                </c:pt>
                <c:pt idx="5704">
                  <c:v>476.39999999999895</c:v>
                </c:pt>
                <c:pt idx="5705">
                  <c:v>476.49999999999869</c:v>
                </c:pt>
                <c:pt idx="5706">
                  <c:v>476.59999999999894</c:v>
                </c:pt>
                <c:pt idx="5707">
                  <c:v>476.69999999999897</c:v>
                </c:pt>
                <c:pt idx="5708">
                  <c:v>476.79999999999899</c:v>
                </c:pt>
                <c:pt idx="5709">
                  <c:v>476.89999999999895</c:v>
                </c:pt>
                <c:pt idx="5710">
                  <c:v>476.99999999999869</c:v>
                </c:pt>
                <c:pt idx="5711">
                  <c:v>477.09999999999894</c:v>
                </c:pt>
                <c:pt idx="5712">
                  <c:v>477.19999999999897</c:v>
                </c:pt>
                <c:pt idx="5713">
                  <c:v>477.29999999999899</c:v>
                </c:pt>
                <c:pt idx="5714">
                  <c:v>477.4</c:v>
                </c:pt>
                <c:pt idx="5715">
                  <c:v>477.49999999999869</c:v>
                </c:pt>
                <c:pt idx="5716">
                  <c:v>477.6</c:v>
                </c:pt>
                <c:pt idx="5717">
                  <c:v>477.69999999999897</c:v>
                </c:pt>
                <c:pt idx="5718">
                  <c:v>477.8</c:v>
                </c:pt>
                <c:pt idx="5719">
                  <c:v>477.89999999999895</c:v>
                </c:pt>
                <c:pt idx="5720">
                  <c:v>478</c:v>
                </c:pt>
                <c:pt idx="5721">
                  <c:v>478.09999999999894</c:v>
                </c:pt>
                <c:pt idx="5722">
                  <c:v>478.19999999999897</c:v>
                </c:pt>
                <c:pt idx="5723">
                  <c:v>478.29999999999899</c:v>
                </c:pt>
                <c:pt idx="5724">
                  <c:v>478.39999999999895</c:v>
                </c:pt>
                <c:pt idx="5725">
                  <c:v>478.49999999999869</c:v>
                </c:pt>
                <c:pt idx="5726">
                  <c:v>478.59999999999894</c:v>
                </c:pt>
                <c:pt idx="5727">
                  <c:v>478.69999999999897</c:v>
                </c:pt>
                <c:pt idx="5728">
                  <c:v>478.79999999999899</c:v>
                </c:pt>
                <c:pt idx="5729">
                  <c:v>478.89999999999895</c:v>
                </c:pt>
                <c:pt idx="5730">
                  <c:v>478.99999999999869</c:v>
                </c:pt>
                <c:pt idx="5731">
                  <c:v>479.09999999999894</c:v>
                </c:pt>
                <c:pt idx="5732">
                  <c:v>479.19999999999897</c:v>
                </c:pt>
                <c:pt idx="5733">
                  <c:v>479.29999999999899</c:v>
                </c:pt>
                <c:pt idx="5734">
                  <c:v>479.39999999999895</c:v>
                </c:pt>
                <c:pt idx="5735">
                  <c:v>479.5</c:v>
                </c:pt>
                <c:pt idx="5736">
                  <c:v>479.59999999999894</c:v>
                </c:pt>
                <c:pt idx="5737">
                  <c:v>479.7</c:v>
                </c:pt>
                <c:pt idx="5738">
                  <c:v>479.79999999999899</c:v>
                </c:pt>
                <c:pt idx="5739">
                  <c:v>479.90000000000003</c:v>
                </c:pt>
                <c:pt idx="5740">
                  <c:v>479.99999999999869</c:v>
                </c:pt>
                <c:pt idx="5741">
                  <c:v>480.1</c:v>
                </c:pt>
                <c:pt idx="5742">
                  <c:v>480.19999999999897</c:v>
                </c:pt>
                <c:pt idx="5743">
                  <c:v>480.3</c:v>
                </c:pt>
                <c:pt idx="5744">
                  <c:v>480.39999999999895</c:v>
                </c:pt>
                <c:pt idx="5745">
                  <c:v>480.49999999999869</c:v>
                </c:pt>
                <c:pt idx="5746">
                  <c:v>480.59999999999894</c:v>
                </c:pt>
                <c:pt idx="5747">
                  <c:v>480.69999999999897</c:v>
                </c:pt>
                <c:pt idx="5748">
                  <c:v>480.79999999999899</c:v>
                </c:pt>
                <c:pt idx="5749">
                  <c:v>480.89999999999895</c:v>
                </c:pt>
                <c:pt idx="5750">
                  <c:v>480.99999999999869</c:v>
                </c:pt>
                <c:pt idx="5751">
                  <c:v>481.09999999999894</c:v>
                </c:pt>
                <c:pt idx="5752">
                  <c:v>481.19999999999897</c:v>
                </c:pt>
                <c:pt idx="5753">
                  <c:v>481.29999999999899</c:v>
                </c:pt>
                <c:pt idx="5754">
                  <c:v>481.39999999999895</c:v>
                </c:pt>
                <c:pt idx="5755">
                  <c:v>481.49999999999869</c:v>
                </c:pt>
                <c:pt idx="5756">
                  <c:v>481.59999999999894</c:v>
                </c:pt>
                <c:pt idx="5757">
                  <c:v>481.69999999999897</c:v>
                </c:pt>
                <c:pt idx="5758">
                  <c:v>481.8</c:v>
                </c:pt>
                <c:pt idx="5759">
                  <c:v>481.89999999999895</c:v>
                </c:pt>
                <c:pt idx="5760">
                  <c:v>482</c:v>
                </c:pt>
                <c:pt idx="5761">
                  <c:v>482.09999999999894</c:v>
                </c:pt>
                <c:pt idx="5762">
                  <c:v>482.2</c:v>
                </c:pt>
                <c:pt idx="5763">
                  <c:v>482.29999999999899</c:v>
                </c:pt>
                <c:pt idx="5764">
                  <c:v>482.40000000000003</c:v>
                </c:pt>
                <c:pt idx="5765">
                  <c:v>482.49999999999869</c:v>
                </c:pt>
                <c:pt idx="5766">
                  <c:v>482.59999999999894</c:v>
                </c:pt>
                <c:pt idx="5767">
                  <c:v>482.69999999999897</c:v>
                </c:pt>
                <c:pt idx="5768">
                  <c:v>482.79999999999899</c:v>
                </c:pt>
                <c:pt idx="5769">
                  <c:v>482.89999999999895</c:v>
                </c:pt>
                <c:pt idx="5770">
                  <c:v>482.99999999999869</c:v>
                </c:pt>
                <c:pt idx="5771">
                  <c:v>483.09999999999894</c:v>
                </c:pt>
                <c:pt idx="5772">
                  <c:v>483.19999999999897</c:v>
                </c:pt>
                <c:pt idx="5773">
                  <c:v>483.29999999999899</c:v>
                </c:pt>
                <c:pt idx="5774">
                  <c:v>483.39999999999895</c:v>
                </c:pt>
                <c:pt idx="5775">
                  <c:v>483.49999999999869</c:v>
                </c:pt>
                <c:pt idx="5776">
                  <c:v>483.59999999999894</c:v>
                </c:pt>
                <c:pt idx="5777">
                  <c:v>483.69999999999897</c:v>
                </c:pt>
                <c:pt idx="5778">
                  <c:v>483.79999999999899</c:v>
                </c:pt>
                <c:pt idx="5779">
                  <c:v>483.89999999999895</c:v>
                </c:pt>
                <c:pt idx="5780">
                  <c:v>483.99999999999869</c:v>
                </c:pt>
                <c:pt idx="5781">
                  <c:v>484.1</c:v>
                </c:pt>
                <c:pt idx="5782">
                  <c:v>484.19999999999897</c:v>
                </c:pt>
                <c:pt idx="5783">
                  <c:v>484.3</c:v>
                </c:pt>
                <c:pt idx="5784">
                  <c:v>484.39999999999895</c:v>
                </c:pt>
                <c:pt idx="5785">
                  <c:v>484.5</c:v>
                </c:pt>
                <c:pt idx="5786">
                  <c:v>484.59999999999894</c:v>
                </c:pt>
                <c:pt idx="5787">
                  <c:v>484.70000000000005</c:v>
                </c:pt>
                <c:pt idx="5788">
                  <c:v>484.79999999999899</c:v>
                </c:pt>
                <c:pt idx="5789">
                  <c:v>484.89999999999895</c:v>
                </c:pt>
                <c:pt idx="5790">
                  <c:v>484.99999999999869</c:v>
                </c:pt>
                <c:pt idx="5791">
                  <c:v>485.09999999999894</c:v>
                </c:pt>
                <c:pt idx="5792">
                  <c:v>485.19999999999897</c:v>
                </c:pt>
                <c:pt idx="5793">
                  <c:v>485.29999999999899</c:v>
                </c:pt>
                <c:pt idx="5794">
                  <c:v>485.39999999999895</c:v>
                </c:pt>
                <c:pt idx="5795">
                  <c:v>485.49999999999869</c:v>
                </c:pt>
                <c:pt idx="5796">
                  <c:v>485.59999999999894</c:v>
                </c:pt>
                <c:pt idx="5797">
                  <c:v>485.69999999999897</c:v>
                </c:pt>
                <c:pt idx="5798">
                  <c:v>485.79999999999899</c:v>
                </c:pt>
                <c:pt idx="5799">
                  <c:v>485.89999999999895</c:v>
                </c:pt>
                <c:pt idx="5800">
                  <c:v>485.99999999999869</c:v>
                </c:pt>
                <c:pt idx="5801">
                  <c:v>486.09999999999894</c:v>
                </c:pt>
                <c:pt idx="5802">
                  <c:v>486.2</c:v>
                </c:pt>
                <c:pt idx="5803">
                  <c:v>486.29999999999899</c:v>
                </c:pt>
                <c:pt idx="5804">
                  <c:v>486.4</c:v>
                </c:pt>
                <c:pt idx="5805">
                  <c:v>486.49999999999869</c:v>
                </c:pt>
                <c:pt idx="5806">
                  <c:v>486.6</c:v>
                </c:pt>
                <c:pt idx="5807">
                  <c:v>486.69999999999897</c:v>
                </c:pt>
                <c:pt idx="5808">
                  <c:v>486.8</c:v>
                </c:pt>
                <c:pt idx="5809">
                  <c:v>486.89999999999895</c:v>
                </c:pt>
                <c:pt idx="5810">
                  <c:v>487</c:v>
                </c:pt>
                <c:pt idx="5811">
                  <c:v>487.09999999999894</c:v>
                </c:pt>
                <c:pt idx="5812">
                  <c:v>487.19999999999897</c:v>
                </c:pt>
                <c:pt idx="5813">
                  <c:v>487.29999999999899</c:v>
                </c:pt>
                <c:pt idx="5814">
                  <c:v>487.39999999999895</c:v>
                </c:pt>
                <c:pt idx="5815">
                  <c:v>487.49999999999869</c:v>
                </c:pt>
                <c:pt idx="5816">
                  <c:v>487.59999999999894</c:v>
                </c:pt>
                <c:pt idx="5817">
                  <c:v>487.69999999999897</c:v>
                </c:pt>
                <c:pt idx="5818">
                  <c:v>487.79999999999899</c:v>
                </c:pt>
                <c:pt idx="5819">
                  <c:v>487.89999999999895</c:v>
                </c:pt>
                <c:pt idx="5820">
                  <c:v>487.99999999999869</c:v>
                </c:pt>
                <c:pt idx="5821">
                  <c:v>488.09999999999894</c:v>
                </c:pt>
                <c:pt idx="5822">
                  <c:v>488.19999999999897</c:v>
                </c:pt>
                <c:pt idx="5823">
                  <c:v>488.29999999999899</c:v>
                </c:pt>
                <c:pt idx="5824">
                  <c:v>488.39999999999895</c:v>
                </c:pt>
                <c:pt idx="5825">
                  <c:v>488.5</c:v>
                </c:pt>
                <c:pt idx="5826">
                  <c:v>488.59999999999894</c:v>
                </c:pt>
                <c:pt idx="5827">
                  <c:v>488.7</c:v>
                </c:pt>
                <c:pt idx="5828">
                  <c:v>488.79999999999899</c:v>
                </c:pt>
                <c:pt idx="5829">
                  <c:v>488.90000000000003</c:v>
                </c:pt>
                <c:pt idx="5830">
                  <c:v>488.99999999999869</c:v>
                </c:pt>
                <c:pt idx="5831">
                  <c:v>489.1</c:v>
                </c:pt>
                <c:pt idx="5832">
                  <c:v>489.19999999999897</c:v>
                </c:pt>
                <c:pt idx="5833">
                  <c:v>489.29999999999899</c:v>
                </c:pt>
                <c:pt idx="5834">
                  <c:v>489.39999999999895</c:v>
                </c:pt>
                <c:pt idx="5835">
                  <c:v>489.49999999999869</c:v>
                </c:pt>
                <c:pt idx="5836">
                  <c:v>489.59999999999894</c:v>
                </c:pt>
                <c:pt idx="5837">
                  <c:v>489.69999999999897</c:v>
                </c:pt>
                <c:pt idx="5838">
                  <c:v>489.79999999999899</c:v>
                </c:pt>
                <c:pt idx="5839">
                  <c:v>489.89999999999895</c:v>
                </c:pt>
                <c:pt idx="5840">
                  <c:v>489.99999999999869</c:v>
                </c:pt>
                <c:pt idx="5841">
                  <c:v>490.09999999999894</c:v>
                </c:pt>
                <c:pt idx="5842">
                  <c:v>490.19999999999897</c:v>
                </c:pt>
                <c:pt idx="5843">
                  <c:v>490.29999999999899</c:v>
                </c:pt>
                <c:pt idx="5844">
                  <c:v>490.39999999999895</c:v>
                </c:pt>
                <c:pt idx="5845">
                  <c:v>490.49999999999869</c:v>
                </c:pt>
                <c:pt idx="5846">
                  <c:v>490.59999999999894</c:v>
                </c:pt>
                <c:pt idx="5847">
                  <c:v>490.69999999999897</c:v>
                </c:pt>
                <c:pt idx="5848">
                  <c:v>490.8</c:v>
                </c:pt>
                <c:pt idx="5849">
                  <c:v>490.89999999999895</c:v>
                </c:pt>
                <c:pt idx="5850">
                  <c:v>491</c:v>
                </c:pt>
                <c:pt idx="5851">
                  <c:v>491.09999999999894</c:v>
                </c:pt>
                <c:pt idx="5852">
                  <c:v>491.2</c:v>
                </c:pt>
                <c:pt idx="5853">
                  <c:v>491.29999999999899</c:v>
                </c:pt>
                <c:pt idx="5854">
                  <c:v>491.40000000000003</c:v>
                </c:pt>
                <c:pt idx="5855">
                  <c:v>491.49999999999869</c:v>
                </c:pt>
                <c:pt idx="5856">
                  <c:v>491.59999999999894</c:v>
                </c:pt>
                <c:pt idx="5857">
                  <c:v>491.69999999999897</c:v>
                </c:pt>
                <c:pt idx="5858">
                  <c:v>491.79999999999899</c:v>
                </c:pt>
                <c:pt idx="5859">
                  <c:v>491.89999999999895</c:v>
                </c:pt>
                <c:pt idx="5860">
                  <c:v>491.99999999999869</c:v>
                </c:pt>
                <c:pt idx="5861">
                  <c:v>492.09999999999894</c:v>
                </c:pt>
                <c:pt idx="5862">
                  <c:v>492.19999999999897</c:v>
                </c:pt>
                <c:pt idx="5863">
                  <c:v>492.29999999999899</c:v>
                </c:pt>
                <c:pt idx="5864">
                  <c:v>492.39999999999895</c:v>
                </c:pt>
                <c:pt idx="5865">
                  <c:v>492.49999999999869</c:v>
                </c:pt>
                <c:pt idx="5866">
                  <c:v>492.59999999999894</c:v>
                </c:pt>
                <c:pt idx="5867">
                  <c:v>492.69999999999897</c:v>
                </c:pt>
                <c:pt idx="5868">
                  <c:v>492.79999999999899</c:v>
                </c:pt>
                <c:pt idx="5869">
                  <c:v>492.9</c:v>
                </c:pt>
                <c:pt idx="5870">
                  <c:v>492.99999999999869</c:v>
                </c:pt>
                <c:pt idx="5871">
                  <c:v>493.1</c:v>
                </c:pt>
                <c:pt idx="5872">
                  <c:v>493.19999999999897</c:v>
                </c:pt>
                <c:pt idx="5873">
                  <c:v>493.3</c:v>
                </c:pt>
                <c:pt idx="5874">
                  <c:v>493.39999999999895</c:v>
                </c:pt>
                <c:pt idx="5875">
                  <c:v>493.5</c:v>
                </c:pt>
                <c:pt idx="5876">
                  <c:v>493.59999999999894</c:v>
                </c:pt>
                <c:pt idx="5877">
                  <c:v>493.69999999999897</c:v>
                </c:pt>
                <c:pt idx="5878">
                  <c:v>493.79999999999899</c:v>
                </c:pt>
                <c:pt idx="5879">
                  <c:v>493.89999999999895</c:v>
                </c:pt>
                <c:pt idx="5880">
                  <c:v>493.99999999999869</c:v>
                </c:pt>
                <c:pt idx="5881">
                  <c:v>494.09999999999894</c:v>
                </c:pt>
                <c:pt idx="5882">
                  <c:v>494.19999999999897</c:v>
                </c:pt>
                <c:pt idx="5883">
                  <c:v>494.29999999999893</c:v>
                </c:pt>
                <c:pt idx="5884">
                  <c:v>494.39999999999895</c:v>
                </c:pt>
                <c:pt idx="5885">
                  <c:v>494.49999999999869</c:v>
                </c:pt>
                <c:pt idx="5886">
                  <c:v>494.59999999999894</c:v>
                </c:pt>
                <c:pt idx="5887">
                  <c:v>494.69999999999897</c:v>
                </c:pt>
                <c:pt idx="5888">
                  <c:v>494.79999999999899</c:v>
                </c:pt>
                <c:pt idx="5889">
                  <c:v>494.89999999999895</c:v>
                </c:pt>
                <c:pt idx="5890">
                  <c:v>494.99999999999869</c:v>
                </c:pt>
                <c:pt idx="5891">
                  <c:v>495.09999999999894</c:v>
                </c:pt>
                <c:pt idx="5892">
                  <c:v>495.2</c:v>
                </c:pt>
                <c:pt idx="5893">
                  <c:v>495.29999999999899</c:v>
                </c:pt>
                <c:pt idx="5894">
                  <c:v>495.40000000000003</c:v>
                </c:pt>
                <c:pt idx="5895">
                  <c:v>495.49999999999869</c:v>
                </c:pt>
                <c:pt idx="5896">
                  <c:v>495.6</c:v>
                </c:pt>
                <c:pt idx="5897">
                  <c:v>495.69999999999897</c:v>
                </c:pt>
                <c:pt idx="5898">
                  <c:v>495.8</c:v>
                </c:pt>
                <c:pt idx="5899">
                  <c:v>495.89999999999895</c:v>
                </c:pt>
                <c:pt idx="5900">
                  <c:v>495.99999999999869</c:v>
                </c:pt>
                <c:pt idx="5901">
                  <c:v>496.09999999999894</c:v>
                </c:pt>
                <c:pt idx="5902">
                  <c:v>496.19999999999897</c:v>
                </c:pt>
                <c:pt idx="5903">
                  <c:v>496.29999999999899</c:v>
                </c:pt>
                <c:pt idx="5904">
                  <c:v>496.39999999999895</c:v>
                </c:pt>
                <c:pt idx="5905">
                  <c:v>496.49999999999869</c:v>
                </c:pt>
                <c:pt idx="5906">
                  <c:v>496.59999999999894</c:v>
                </c:pt>
                <c:pt idx="5907">
                  <c:v>496.69999999999897</c:v>
                </c:pt>
                <c:pt idx="5908">
                  <c:v>496.79999999999893</c:v>
                </c:pt>
                <c:pt idx="5909">
                  <c:v>496.89999999999895</c:v>
                </c:pt>
                <c:pt idx="5910">
                  <c:v>496.99999999999869</c:v>
                </c:pt>
                <c:pt idx="5911">
                  <c:v>497.09999999999894</c:v>
                </c:pt>
                <c:pt idx="5912">
                  <c:v>497.19999999999897</c:v>
                </c:pt>
                <c:pt idx="5913">
                  <c:v>497.29999999999899</c:v>
                </c:pt>
                <c:pt idx="5914">
                  <c:v>497.39999999999895</c:v>
                </c:pt>
                <c:pt idx="5915">
                  <c:v>497.5</c:v>
                </c:pt>
                <c:pt idx="5916">
                  <c:v>497.59999999999894</c:v>
                </c:pt>
                <c:pt idx="5917">
                  <c:v>497.7</c:v>
                </c:pt>
                <c:pt idx="5918">
                  <c:v>497.79999999999899</c:v>
                </c:pt>
                <c:pt idx="5919">
                  <c:v>497.90000000000003</c:v>
                </c:pt>
                <c:pt idx="5920">
                  <c:v>497.99999999999869</c:v>
                </c:pt>
                <c:pt idx="5921">
                  <c:v>498.1</c:v>
                </c:pt>
                <c:pt idx="5922">
                  <c:v>498.19999999999897</c:v>
                </c:pt>
                <c:pt idx="5923">
                  <c:v>498.29999999999899</c:v>
                </c:pt>
                <c:pt idx="5924">
                  <c:v>498.39999999999895</c:v>
                </c:pt>
                <c:pt idx="5925">
                  <c:v>498.49999999999869</c:v>
                </c:pt>
                <c:pt idx="5926">
                  <c:v>498.59999999999894</c:v>
                </c:pt>
                <c:pt idx="5927">
                  <c:v>498.69999999999897</c:v>
                </c:pt>
                <c:pt idx="5928">
                  <c:v>498.79999999999899</c:v>
                </c:pt>
                <c:pt idx="5929">
                  <c:v>498.89999999999895</c:v>
                </c:pt>
                <c:pt idx="5930">
                  <c:v>498.99999999999869</c:v>
                </c:pt>
                <c:pt idx="5931">
                  <c:v>499.09999999999894</c:v>
                </c:pt>
                <c:pt idx="5932">
                  <c:v>499.19999999999897</c:v>
                </c:pt>
                <c:pt idx="5933">
                  <c:v>499.29999999999899</c:v>
                </c:pt>
                <c:pt idx="5934">
                  <c:v>499.39999999999895</c:v>
                </c:pt>
                <c:pt idx="5935">
                  <c:v>499.49999999999869</c:v>
                </c:pt>
                <c:pt idx="5936">
                  <c:v>499.6</c:v>
                </c:pt>
                <c:pt idx="5937">
                  <c:v>499.69999999999897</c:v>
                </c:pt>
                <c:pt idx="5938">
                  <c:v>499.8</c:v>
                </c:pt>
                <c:pt idx="5939">
                  <c:v>499.89999999999895</c:v>
                </c:pt>
                <c:pt idx="5940">
                  <c:v>500</c:v>
                </c:pt>
                <c:pt idx="5941">
                  <c:v>500.09999999999894</c:v>
                </c:pt>
                <c:pt idx="5942">
                  <c:v>500.2</c:v>
                </c:pt>
                <c:pt idx="5943">
                  <c:v>500.29999999999899</c:v>
                </c:pt>
                <c:pt idx="5944">
                  <c:v>500.39999999999895</c:v>
                </c:pt>
                <c:pt idx="5945">
                  <c:v>500.49999999999869</c:v>
                </c:pt>
                <c:pt idx="5946">
                  <c:v>500.59999999999894</c:v>
                </c:pt>
                <c:pt idx="5947">
                  <c:v>500.69999999999897</c:v>
                </c:pt>
                <c:pt idx="5948">
                  <c:v>500.79999999999899</c:v>
                </c:pt>
                <c:pt idx="5949">
                  <c:v>500.89999999999895</c:v>
                </c:pt>
                <c:pt idx="5950">
                  <c:v>500.99999999999869</c:v>
                </c:pt>
                <c:pt idx="5951">
                  <c:v>501.09999999999894</c:v>
                </c:pt>
                <c:pt idx="5952">
                  <c:v>501.19999999999897</c:v>
                </c:pt>
                <c:pt idx="5953">
                  <c:v>501.29999999999899</c:v>
                </c:pt>
                <c:pt idx="5954">
                  <c:v>501.39999999999895</c:v>
                </c:pt>
                <c:pt idx="5955">
                  <c:v>501.49999999999869</c:v>
                </c:pt>
                <c:pt idx="5956">
                  <c:v>501.59999999999894</c:v>
                </c:pt>
                <c:pt idx="5957">
                  <c:v>501.69999999999897</c:v>
                </c:pt>
                <c:pt idx="5958">
                  <c:v>501.79999999999899</c:v>
                </c:pt>
                <c:pt idx="5959">
                  <c:v>501.9</c:v>
                </c:pt>
                <c:pt idx="5960">
                  <c:v>501.99999999999869</c:v>
                </c:pt>
                <c:pt idx="5961">
                  <c:v>502.1</c:v>
                </c:pt>
                <c:pt idx="5962">
                  <c:v>502.19999999999897</c:v>
                </c:pt>
                <c:pt idx="5963">
                  <c:v>502.3</c:v>
                </c:pt>
                <c:pt idx="5964">
                  <c:v>502.39999999999895</c:v>
                </c:pt>
                <c:pt idx="5965">
                  <c:v>502.5</c:v>
                </c:pt>
                <c:pt idx="5966">
                  <c:v>502.59999999999894</c:v>
                </c:pt>
                <c:pt idx="5967">
                  <c:v>502.69999999999897</c:v>
                </c:pt>
                <c:pt idx="5968">
                  <c:v>502.79999999999899</c:v>
                </c:pt>
                <c:pt idx="5969">
                  <c:v>502.89999999999895</c:v>
                </c:pt>
                <c:pt idx="5970">
                  <c:v>502.99999999999869</c:v>
                </c:pt>
                <c:pt idx="5971">
                  <c:v>503.09999999999894</c:v>
                </c:pt>
                <c:pt idx="5972">
                  <c:v>503.19999999999897</c:v>
                </c:pt>
                <c:pt idx="5973">
                  <c:v>503.29999999999893</c:v>
                </c:pt>
                <c:pt idx="5974">
                  <c:v>503.39999999999895</c:v>
                </c:pt>
                <c:pt idx="5975">
                  <c:v>503.49999999999869</c:v>
                </c:pt>
                <c:pt idx="5976">
                  <c:v>503.59999999999894</c:v>
                </c:pt>
                <c:pt idx="5977">
                  <c:v>503.69999999999897</c:v>
                </c:pt>
                <c:pt idx="5978">
                  <c:v>503.79999999999899</c:v>
                </c:pt>
                <c:pt idx="5979">
                  <c:v>503.89999999999895</c:v>
                </c:pt>
                <c:pt idx="5980">
                  <c:v>503.99999999999869</c:v>
                </c:pt>
                <c:pt idx="5981">
                  <c:v>504.09999999999894</c:v>
                </c:pt>
                <c:pt idx="5982">
                  <c:v>504.2</c:v>
                </c:pt>
                <c:pt idx="5983">
                  <c:v>504.29999999999899</c:v>
                </c:pt>
                <c:pt idx="5984">
                  <c:v>504.40000000000003</c:v>
                </c:pt>
                <c:pt idx="5985">
                  <c:v>504.49999999999869</c:v>
                </c:pt>
                <c:pt idx="5986">
                  <c:v>504.6</c:v>
                </c:pt>
                <c:pt idx="5987">
                  <c:v>504.69999999999897</c:v>
                </c:pt>
                <c:pt idx="5988">
                  <c:v>504.8</c:v>
                </c:pt>
                <c:pt idx="5989">
                  <c:v>504.89999999999895</c:v>
                </c:pt>
                <c:pt idx="5990">
                  <c:v>504.99999999999869</c:v>
                </c:pt>
                <c:pt idx="5991">
                  <c:v>505.09999999999894</c:v>
                </c:pt>
                <c:pt idx="5992">
                  <c:v>505.19999999999897</c:v>
                </c:pt>
                <c:pt idx="5993">
                  <c:v>505.29999999999899</c:v>
                </c:pt>
                <c:pt idx="5994">
                  <c:v>505.39999999999895</c:v>
                </c:pt>
                <c:pt idx="5995">
                  <c:v>505.49999999999869</c:v>
                </c:pt>
                <c:pt idx="5996">
                  <c:v>505.59999999999894</c:v>
                </c:pt>
                <c:pt idx="5997">
                  <c:v>505.69999999999897</c:v>
                </c:pt>
                <c:pt idx="5998">
                  <c:v>505.79999999999893</c:v>
                </c:pt>
                <c:pt idx="5999">
                  <c:v>505.89999999999895</c:v>
                </c:pt>
                <c:pt idx="6000">
                  <c:v>505.99999999999869</c:v>
                </c:pt>
                <c:pt idx="6001">
                  <c:v>506.09999999999894</c:v>
                </c:pt>
                <c:pt idx="6002">
                  <c:v>506.19999999999897</c:v>
                </c:pt>
                <c:pt idx="6003">
                  <c:v>506.3</c:v>
                </c:pt>
                <c:pt idx="6004">
                  <c:v>506.39999999999895</c:v>
                </c:pt>
                <c:pt idx="6005">
                  <c:v>506.5</c:v>
                </c:pt>
                <c:pt idx="6006">
                  <c:v>506.59999999999894</c:v>
                </c:pt>
                <c:pt idx="6007">
                  <c:v>506.7</c:v>
                </c:pt>
                <c:pt idx="6008">
                  <c:v>506.79999999999899</c:v>
                </c:pt>
                <c:pt idx="6009">
                  <c:v>506.90000000000003</c:v>
                </c:pt>
                <c:pt idx="6010">
                  <c:v>506.99999999999869</c:v>
                </c:pt>
                <c:pt idx="6011">
                  <c:v>507.09999999999894</c:v>
                </c:pt>
                <c:pt idx="6012">
                  <c:v>507.19999999999897</c:v>
                </c:pt>
                <c:pt idx="6013">
                  <c:v>507.29999999999899</c:v>
                </c:pt>
                <c:pt idx="6014">
                  <c:v>507.39999999999895</c:v>
                </c:pt>
                <c:pt idx="6015">
                  <c:v>507.49999999999869</c:v>
                </c:pt>
                <c:pt idx="6016">
                  <c:v>507.59999999999894</c:v>
                </c:pt>
                <c:pt idx="6017">
                  <c:v>507.69999999999897</c:v>
                </c:pt>
                <c:pt idx="6018">
                  <c:v>507.79999999999899</c:v>
                </c:pt>
                <c:pt idx="6019">
                  <c:v>507.89999999999895</c:v>
                </c:pt>
                <c:pt idx="6020">
                  <c:v>507.99999999999869</c:v>
                </c:pt>
                <c:pt idx="6021">
                  <c:v>508.09999999999894</c:v>
                </c:pt>
                <c:pt idx="6022">
                  <c:v>508.19999999999897</c:v>
                </c:pt>
                <c:pt idx="6023">
                  <c:v>508.29999999999899</c:v>
                </c:pt>
                <c:pt idx="6024">
                  <c:v>508.39999999999895</c:v>
                </c:pt>
                <c:pt idx="6025">
                  <c:v>508.49999999999869</c:v>
                </c:pt>
                <c:pt idx="6026">
                  <c:v>508.6</c:v>
                </c:pt>
                <c:pt idx="6027">
                  <c:v>508.69999999999897</c:v>
                </c:pt>
                <c:pt idx="6028">
                  <c:v>508.8</c:v>
                </c:pt>
                <c:pt idx="6029">
                  <c:v>508.89999999999895</c:v>
                </c:pt>
                <c:pt idx="6030">
                  <c:v>509</c:v>
                </c:pt>
                <c:pt idx="6031">
                  <c:v>509.09999999999894</c:v>
                </c:pt>
                <c:pt idx="6032">
                  <c:v>509.20000000000005</c:v>
                </c:pt>
                <c:pt idx="6033">
                  <c:v>509.29999999999899</c:v>
                </c:pt>
                <c:pt idx="6034">
                  <c:v>509.39999999999895</c:v>
                </c:pt>
                <c:pt idx="6035">
                  <c:v>509.49999999999869</c:v>
                </c:pt>
                <c:pt idx="6036">
                  <c:v>509.59999999999894</c:v>
                </c:pt>
                <c:pt idx="6037">
                  <c:v>509.69999999999897</c:v>
                </c:pt>
                <c:pt idx="6038">
                  <c:v>509.79999999999893</c:v>
                </c:pt>
                <c:pt idx="6039">
                  <c:v>509.89999999999895</c:v>
                </c:pt>
                <c:pt idx="6040">
                  <c:v>509.99999999999869</c:v>
                </c:pt>
                <c:pt idx="6041">
                  <c:v>510.09999999999894</c:v>
                </c:pt>
                <c:pt idx="6042">
                  <c:v>510.19999999999897</c:v>
                </c:pt>
                <c:pt idx="6043">
                  <c:v>510.29999999999899</c:v>
                </c:pt>
                <c:pt idx="6044">
                  <c:v>510.39999999999895</c:v>
                </c:pt>
                <c:pt idx="6045">
                  <c:v>510.49999999999869</c:v>
                </c:pt>
                <c:pt idx="6046">
                  <c:v>510.59999999999894</c:v>
                </c:pt>
                <c:pt idx="6047">
                  <c:v>510.69999999999897</c:v>
                </c:pt>
                <c:pt idx="6048">
                  <c:v>510.79999999999899</c:v>
                </c:pt>
                <c:pt idx="6049">
                  <c:v>510.9</c:v>
                </c:pt>
                <c:pt idx="6050">
                  <c:v>510.99999999999869</c:v>
                </c:pt>
                <c:pt idx="6051">
                  <c:v>511.1</c:v>
                </c:pt>
                <c:pt idx="6052">
                  <c:v>511.19999999999897</c:v>
                </c:pt>
                <c:pt idx="6053">
                  <c:v>511.3</c:v>
                </c:pt>
                <c:pt idx="6054">
                  <c:v>511.39999999999895</c:v>
                </c:pt>
                <c:pt idx="6055">
                  <c:v>511.49999999999869</c:v>
                </c:pt>
                <c:pt idx="6056">
                  <c:v>511.59999999999894</c:v>
                </c:pt>
                <c:pt idx="6057">
                  <c:v>511.69999999999897</c:v>
                </c:pt>
                <c:pt idx="6058">
                  <c:v>511.79999999999899</c:v>
                </c:pt>
                <c:pt idx="6059">
                  <c:v>511.89999999999895</c:v>
                </c:pt>
                <c:pt idx="6060">
                  <c:v>511.99999999999869</c:v>
                </c:pt>
                <c:pt idx="6061">
                  <c:v>512.099999999999</c:v>
                </c:pt>
                <c:pt idx="6062">
                  <c:v>512.19999999999902</c:v>
                </c:pt>
                <c:pt idx="6063">
                  <c:v>512.29999999999893</c:v>
                </c:pt>
                <c:pt idx="6064">
                  <c:v>512.39999999999839</c:v>
                </c:pt>
                <c:pt idx="6065">
                  <c:v>512.49999999999898</c:v>
                </c:pt>
                <c:pt idx="6066">
                  <c:v>512.599999999999</c:v>
                </c:pt>
                <c:pt idx="6067">
                  <c:v>512.69999999999891</c:v>
                </c:pt>
                <c:pt idx="6068">
                  <c:v>512.79999999999905</c:v>
                </c:pt>
                <c:pt idx="6069">
                  <c:v>512.89999999999839</c:v>
                </c:pt>
                <c:pt idx="6070">
                  <c:v>513</c:v>
                </c:pt>
                <c:pt idx="6071">
                  <c:v>513.099999999999</c:v>
                </c:pt>
                <c:pt idx="6072">
                  <c:v>513.20000000000005</c:v>
                </c:pt>
                <c:pt idx="6073">
                  <c:v>513.29999999999893</c:v>
                </c:pt>
                <c:pt idx="6074">
                  <c:v>513.4</c:v>
                </c:pt>
                <c:pt idx="6075">
                  <c:v>513.49999999999898</c:v>
                </c:pt>
                <c:pt idx="6076">
                  <c:v>513.6</c:v>
                </c:pt>
                <c:pt idx="6077">
                  <c:v>513.69999999999902</c:v>
                </c:pt>
                <c:pt idx="6078">
                  <c:v>513.79999999999905</c:v>
                </c:pt>
                <c:pt idx="6079">
                  <c:v>513.89999999999839</c:v>
                </c:pt>
                <c:pt idx="6080">
                  <c:v>513.99999999999909</c:v>
                </c:pt>
                <c:pt idx="6081">
                  <c:v>514.099999999999</c:v>
                </c:pt>
                <c:pt idx="6082">
                  <c:v>514.19999999999891</c:v>
                </c:pt>
                <c:pt idx="6083">
                  <c:v>514.29999999999905</c:v>
                </c:pt>
                <c:pt idx="6084">
                  <c:v>514.39999999999839</c:v>
                </c:pt>
                <c:pt idx="6085">
                  <c:v>514.49999999999898</c:v>
                </c:pt>
                <c:pt idx="6086">
                  <c:v>514.599999999999</c:v>
                </c:pt>
                <c:pt idx="6087">
                  <c:v>514.69999999999902</c:v>
                </c:pt>
                <c:pt idx="6088">
                  <c:v>514.79999999999893</c:v>
                </c:pt>
                <c:pt idx="6089">
                  <c:v>514.89999999999907</c:v>
                </c:pt>
                <c:pt idx="6090">
                  <c:v>514.99999999999898</c:v>
                </c:pt>
                <c:pt idx="6091">
                  <c:v>515.099999999999</c:v>
                </c:pt>
                <c:pt idx="6092">
                  <c:v>515.19999999999902</c:v>
                </c:pt>
                <c:pt idx="6093">
                  <c:v>515.29999999999995</c:v>
                </c:pt>
                <c:pt idx="6094">
                  <c:v>515.39999999999839</c:v>
                </c:pt>
                <c:pt idx="6095">
                  <c:v>515.5</c:v>
                </c:pt>
                <c:pt idx="6096">
                  <c:v>515.599999999999</c:v>
                </c:pt>
                <c:pt idx="6097">
                  <c:v>515.70000000000005</c:v>
                </c:pt>
                <c:pt idx="6098">
                  <c:v>515.79999999999893</c:v>
                </c:pt>
                <c:pt idx="6099">
                  <c:v>515.9</c:v>
                </c:pt>
                <c:pt idx="6100">
                  <c:v>515.99999999999898</c:v>
                </c:pt>
                <c:pt idx="6101">
                  <c:v>516.099999999999</c:v>
                </c:pt>
                <c:pt idx="6102">
                  <c:v>516.19999999999902</c:v>
                </c:pt>
                <c:pt idx="6103">
                  <c:v>516.29999999999905</c:v>
                </c:pt>
                <c:pt idx="6104">
                  <c:v>516.39999999999839</c:v>
                </c:pt>
                <c:pt idx="6105">
                  <c:v>516.49999999999898</c:v>
                </c:pt>
                <c:pt idx="6106">
                  <c:v>516.599999999999</c:v>
                </c:pt>
                <c:pt idx="6107">
                  <c:v>516.69999999999891</c:v>
                </c:pt>
                <c:pt idx="6108">
                  <c:v>516.79999999999905</c:v>
                </c:pt>
                <c:pt idx="6109">
                  <c:v>516.89999999999839</c:v>
                </c:pt>
                <c:pt idx="6110">
                  <c:v>516.99999999999898</c:v>
                </c:pt>
                <c:pt idx="6111">
                  <c:v>517.099999999999</c:v>
                </c:pt>
                <c:pt idx="6112">
                  <c:v>517.19999999999902</c:v>
                </c:pt>
                <c:pt idx="6113">
                  <c:v>517.29999999999893</c:v>
                </c:pt>
                <c:pt idx="6114">
                  <c:v>517.39999999999907</c:v>
                </c:pt>
                <c:pt idx="6115">
                  <c:v>517.49999999999898</c:v>
                </c:pt>
                <c:pt idx="6116">
                  <c:v>517.6</c:v>
                </c:pt>
                <c:pt idx="6117">
                  <c:v>517.69999999999902</c:v>
                </c:pt>
                <c:pt idx="6118">
                  <c:v>517.79999999999995</c:v>
                </c:pt>
                <c:pt idx="6119">
                  <c:v>517.89999999999839</c:v>
                </c:pt>
                <c:pt idx="6120">
                  <c:v>518</c:v>
                </c:pt>
                <c:pt idx="6121">
                  <c:v>518.099999999999</c:v>
                </c:pt>
                <c:pt idx="6122">
                  <c:v>518.19999999999902</c:v>
                </c:pt>
                <c:pt idx="6123">
                  <c:v>518.29999999999905</c:v>
                </c:pt>
                <c:pt idx="6124">
                  <c:v>518.39999999999907</c:v>
                </c:pt>
                <c:pt idx="6125">
                  <c:v>518.49999999999898</c:v>
                </c:pt>
                <c:pt idx="6126">
                  <c:v>518.599999999999</c:v>
                </c:pt>
                <c:pt idx="6127">
                  <c:v>518.69999999999902</c:v>
                </c:pt>
                <c:pt idx="6128">
                  <c:v>518.79999999999893</c:v>
                </c:pt>
                <c:pt idx="6129">
                  <c:v>518.89999999999839</c:v>
                </c:pt>
                <c:pt idx="6130">
                  <c:v>518.99999999999898</c:v>
                </c:pt>
                <c:pt idx="6131">
                  <c:v>519.099999999999</c:v>
                </c:pt>
                <c:pt idx="6132">
                  <c:v>519.19999999999891</c:v>
                </c:pt>
                <c:pt idx="6133">
                  <c:v>519.29999999999905</c:v>
                </c:pt>
                <c:pt idx="6134">
                  <c:v>519.39999999999839</c:v>
                </c:pt>
                <c:pt idx="6135">
                  <c:v>519.49999999999898</c:v>
                </c:pt>
                <c:pt idx="6136">
                  <c:v>519.599999999999</c:v>
                </c:pt>
                <c:pt idx="6137">
                  <c:v>519.70000000000005</c:v>
                </c:pt>
                <c:pt idx="6138">
                  <c:v>519.79999999999893</c:v>
                </c:pt>
                <c:pt idx="6139">
                  <c:v>519.9</c:v>
                </c:pt>
                <c:pt idx="6140">
                  <c:v>519.99999999999898</c:v>
                </c:pt>
                <c:pt idx="6141">
                  <c:v>520.1</c:v>
                </c:pt>
                <c:pt idx="6142">
                  <c:v>520.19999999999902</c:v>
                </c:pt>
                <c:pt idx="6143">
                  <c:v>520.30000000000007</c:v>
                </c:pt>
                <c:pt idx="6144">
                  <c:v>520.39999999999839</c:v>
                </c:pt>
                <c:pt idx="6145">
                  <c:v>520.49999999999909</c:v>
                </c:pt>
                <c:pt idx="6146">
                  <c:v>520.599999999999</c:v>
                </c:pt>
                <c:pt idx="6147">
                  <c:v>520.69999999999902</c:v>
                </c:pt>
                <c:pt idx="6148">
                  <c:v>520.79999999999905</c:v>
                </c:pt>
                <c:pt idx="6149">
                  <c:v>520.89999999999839</c:v>
                </c:pt>
                <c:pt idx="6150">
                  <c:v>520.99999999999898</c:v>
                </c:pt>
                <c:pt idx="6151">
                  <c:v>521.099999999999</c:v>
                </c:pt>
                <c:pt idx="6152">
                  <c:v>521.19999999999902</c:v>
                </c:pt>
                <c:pt idx="6153">
                  <c:v>521.29999999999893</c:v>
                </c:pt>
                <c:pt idx="6154">
                  <c:v>521.39999999999907</c:v>
                </c:pt>
                <c:pt idx="6155">
                  <c:v>521.49999999999898</c:v>
                </c:pt>
                <c:pt idx="6156">
                  <c:v>521.599999999999</c:v>
                </c:pt>
                <c:pt idx="6157">
                  <c:v>521.69999999999902</c:v>
                </c:pt>
                <c:pt idx="6158">
                  <c:v>521.79999999999905</c:v>
                </c:pt>
                <c:pt idx="6159">
                  <c:v>521.89999999999839</c:v>
                </c:pt>
                <c:pt idx="6160">
                  <c:v>522</c:v>
                </c:pt>
                <c:pt idx="6161">
                  <c:v>522.099999999999</c:v>
                </c:pt>
                <c:pt idx="6162">
                  <c:v>522.20000000000005</c:v>
                </c:pt>
                <c:pt idx="6163">
                  <c:v>522.29999999999893</c:v>
                </c:pt>
                <c:pt idx="6164">
                  <c:v>522.4</c:v>
                </c:pt>
                <c:pt idx="6165">
                  <c:v>522.49999999999898</c:v>
                </c:pt>
                <c:pt idx="6166">
                  <c:v>522.6</c:v>
                </c:pt>
                <c:pt idx="6167">
                  <c:v>522.69999999999902</c:v>
                </c:pt>
                <c:pt idx="6168">
                  <c:v>522.79999999999905</c:v>
                </c:pt>
                <c:pt idx="6169">
                  <c:v>522.89999999999839</c:v>
                </c:pt>
                <c:pt idx="6170">
                  <c:v>522.99999999999909</c:v>
                </c:pt>
                <c:pt idx="6171">
                  <c:v>523.099999999999</c:v>
                </c:pt>
                <c:pt idx="6172">
                  <c:v>523.19999999999891</c:v>
                </c:pt>
                <c:pt idx="6173">
                  <c:v>523.29999999999905</c:v>
                </c:pt>
                <c:pt idx="6174">
                  <c:v>523.39999999999839</c:v>
                </c:pt>
                <c:pt idx="6175">
                  <c:v>523.49999999999898</c:v>
                </c:pt>
                <c:pt idx="6176">
                  <c:v>523.599999999999</c:v>
                </c:pt>
                <c:pt idx="6177">
                  <c:v>523.69999999999902</c:v>
                </c:pt>
                <c:pt idx="6178">
                  <c:v>523.79999999999893</c:v>
                </c:pt>
                <c:pt idx="6179">
                  <c:v>523.89999999999907</c:v>
                </c:pt>
                <c:pt idx="6180">
                  <c:v>523.99999999999898</c:v>
                </c:pt>
                <c:pt idx="6181">
                  <c:v>524.099999999999</c:v>
                </c:pt>
                <c:pt idx="6182">
                  <c:v>524.19999999999902</c:v>
                </c:pt>
                <c:pt idx="6183">
                  <c:v>524.29999999999995</c:v>
                </c:pt>
                <c:pt idx="6184">
                  <c:v>524.39999999999839</c:v>
                </c:pt>
                <c:pt idx="6185">
                  <c:v>524.5</c:v>
                </c:pt>
                <c:pt idx="6186">
                  <c:v>524.599999999999</c:v>
                </c:pt>
                <c:pt idx="6187">
                  <c:v>524.70000000000005</c:v>
                </c:pt>
                <c:pt idx="6188">
                  <c:v>524.79999999999893</c:v>
                </c:pt>
                <c:pt idx="6189">
                  <c:v>524.89999999999907</c:v>
                </c:pt>
                <c:pt idx="6190">
                  <c:v>524.99999999999898</c:v>
                </c:pt>
                <c:pt idx="6191">
                  <c:v>525.099999999999</c:v>
                </c:pt>
                <c:pt idx="6192">
                  <c:v>525.19999999999902</c:v>
                </c:pt>
                <c:pt idx="6193">
                  <c:v>525.29999999999905</c:v>
                </c:pt>
                <c:pt idx="6194">
                  <c:v>525.39999999999839</c:v>
                </c:pt>
                <c:pt idx="6195">
                  <c:v>525.49999999999898</c:v>
                </c:pt>
                <c:pt idx="6196">
                  <c:v>525.599999999999</c:v>
                </c:pt>
                <c:pt idx="6197">
                  <c:v>525.69999999999891</c:v>
                </c:pt>
                <c:pt idx="6198">
                  <c:v>525.79999999999905</c:v>
                </c:pt>
                <c:pt idx="6199">
                  <c:v>525.89999999999839</c:v>
                </c:pt>
                <c:pt idx="6200">
                  <c:v>525.99999999999898</c:v>
                </c:pt>
                <c:pt idx="6201">
                  <c:v>526.099999999999</c:v>
                </c:pt>
                <c:pt idx="6202">
                  <c:v>526.19999999999902</c:v>
                </c:pt>
                <c:pt idx="6203">
                  <c:v>526.29999999999893</c:v>
                </c:pt>
                <c:pt idx="6204">
                  <c:v>526.4</c:v>
                </c:pt>
                <c:pt idx="6205">
                  <c:v>526.49999999999898</c:v>
                </c:pt>
                <c:pt idx="6206">
                  <c:v>526.6</c:v>
                </c:pt>
                <c:pt idx="6207">
                  <c:v>526.69999999999902</c:v>
                </c:pt>
                <c:pt idx="6208">
                  <c:v>526.79999999999995</c:v>
                </c:pt>
                <c:pt idx="6209">
                  <c:v>526.89999999999839</c:v>
                </c:pt>
                <c:pt idx="6210">
                  <c:v>527</c:v>
                </c:pt>
                <c:pt idx="6211">
                  <c:v>527.099999999999</c:v>
                </c:pt>
                <c:pt idx="6212">
                  <c:v>527.19999999999902</c:v>
                </c:pt>
                <c:pt idx="6213">
                  <c:v>527.29999999999905</c:v>
                </c:pt>
                <c:pt idx="6214">
                  <c:v>527.39999999999907</c:v>
                </c:pt>
                <c:pt idx="6215">
                  <c:v>527.49999999999898</c:v>
                </c:pt>
                <c:pt idx="6216">
                  <c:v>527.599999999999</c:v>
                </c:pt>
                <c:pt idx="6217">
                  <c:v>527.69999999999902</c:v>
                </c:pt>
                <c:pt idx="6218">
                  <c:v>527.79999999999893</c:v>
                </c:pt>
                <c:pt idx="6219">
                  <c:v>527.89999999999839</c:v>
                </c:pt>
                <c:pt idx="6220">
                  <c:v>527.99999999999898</c:v>
                </c:pt>
                <c:pt idx="6221">
                  <c:v>528.099999999999</c:v>
                </c:pt>
                <c:pt idx="6222">
                  <c:v>528.19999999999891</c:v>
                </c:pt>
                <c:pt idx="6223">
                  <c:v>528.29999999999905</c:v>
                </c:pt>
                <c:pt idx="6224">
                  <c:v>528.39999999999839</c:v>
                </c:pt>
                <c:pt idx="6225">
                  <c:v>528.49999999999898</c:v>
                </c:pt>
                <c:pt idx="6226">
                  <c:v>528.599999999999</c:v>
                </c:pt>
                <c:pt idx="6227">
                  <c:v>528.70000000000005</c:v>
                </c:pt>
                <c:pt idx="6228">
                  <c:v>528.79999999999893</c:v>
                </c:pt>
                <c:pt idx="6229">
                  <c:v>528.9</c:v>
                </c:pt>
                <c:pt idx="6230">
                  <c:v>528.99999999999898</c:v>
                </c:pt>
                <c:pt idx="6231">
                  <c:v>529.1</c:v>
                </c:pt>
                <c:pt idx="6232">
                  <c:v>529.19999999999902</c:v>
                </c:pt>
                <c:pt idx="6233">
                  <c:v>529.30000000000007</c:v>
                </c:pt>
                <c:pt idx="6234">
                  <c:v>529.39999999999839</c:v>
                </c:pt>
                <c:pt idx="6235">
                  <c:v>529.49999999999909</c:v>
                </c:pt>
                <c:pt idx="6236">
                  <c:v>529.599999999999</c:v>
                </c:pt>
                <c:pt idx="6237">
                  <c:v>529.69999999999902</c:v>
                </c:pt>
                <c:pt idx="6238">
                  <c:v>529.79999999999905</c:v>
                </c:pt>
                <c:pt idx="6239">
                  <c:v>529.89999999999839</c:v>
                </c:pt>
                <c:pt idx="6240">
                  <c:v>529.99999999999898</c:v>
                </c:pt>
                <c:pt idx="6241">
                  <c:v>530.099999999999</c:v>
                </c:pt>
                <c:pt idx="6242">
                  <c:v>530.19999999999902</c:v>
                </c:pt>
                <c:pt idx="6243">
                  <c:v>530.29999999999893</c:v>
                </c:pt>
                <c:pt idx="6244">
                  <c:v>530.39999999999907</c:v>
                </c:pt>
                <c:pt idx="6245">
                  <c:v>530.49999999999898</c:v>
                </c:pt>
                <c:pt idx="6246">
                  <c:v>530.599999999999</c:v>
                </c:pt>
                <c:pt idx="6247">
                  <c:v>530.69999999999902</c:v>
                </c:pt>
                <c:pt idx="6248">
                  <c:v>530.79999999999995</c:v>
                </c:pt>
                <c:pt idx="6249">
                  <c:v>530.89999999999839</c:v>
                </c:pt>
                <c:pt idx="6250">
                  <c:v>531</c:v>
                </c:pt>
                <c:pt idx="6251">
                  <c:v>531.099999999999</c:v>
                </c:pt>
                <c:pt idx="6252">
                  <c:v>531.20000000000005</c:v>
                </c:pt>
                <c:pt idx="6253">
                  <c:v>531.29999999999893</c:v>
                </c:pt>
                <c:pt idx="6254">
                  <c:v>531.4</c:v>
                </c:pt>
                <c:pt idx="6255">
                  <c:v>531.49999999999898</c:v>
                </c:pt>
                <c:pt idx="6256">
                  <c:v>531.599999999999</c:v>
                </c:pt>
                <c:pt idx="6257">
                  <c:v>531.69999999999902</c:v>
                </c:pt>
                <c:pt idx="6258">
                  <c:v>531.79999999999905</c:v>
                </c:pt>
                <c:pt idx="6259">
                  <c:v>531.89999999999839</c:v>
                </c:pt>
                <c:pt idx="6260">
                  <c:v>531.99999999999909</c:v>
                </c:pt>
                <c:pt idx="6261">
                  <c:v>532.099999999999</c:v>
                </c:pt>
                <c:pt idx="6262">
                  <c:v>532.19999999999891</c:v>
                </c:pt>
                <c:pt idx="6263">
                  <c:v>532.29999999999905</c:v>
                </c:pt>
                <c:pt idx="6264">
                  <c:v>532.39999999999839</c:v>
                </c:pt>
                <c:pt idx="6265">
                  <c:v>532.49999999999898</c:v>
                </c:pt>
                <c:pt idx="6266">
                  <c:v>532.599999999999</c:v>
                </c:pt>
                <c:pt idx="6267">
                  <c:v>532.69999999999902</c:v>
                </c:pt>
                <c:pt idx="6268">
                  <c:v>532.79999999999893</c:v>
                </c:pt>
                <c:pt idx="6269">
                  <c:v>532.89999999999907</c:v>
                </c:pt>
                <c:pt idx="6270">
                  <c:v>532.99999999999898</c:v>
                </c:pt>
                <c:pt idx="6271">
                  <c:v>533.1</c:v>
                </c:pt>
                <c:pt idx="6272">
                  <c:v>533.19999999999902</c:v>
                </c:pt>
                <c:pt idx="6273">
                  <c:v>533.29999999999995</c:v>
                </c:pt>
                <c:pt idx="6274">
                  <c:v>533.39999999999839</c:v>
                </c:pt>
                <c:pt idx="6275">
                  <c:v>533.5</c:v>
                </c:pt>
                <c:pt idx="6276">
                  <c:v>533.599999999999</c:v>
                </c:pt>
                <c:pt idx="6277">
                  <c:v>533.70000000000005</c:v>
                </c:pt>
                <c:pt idx="6278">
                  <c:v>533.79999999999905</c:v>
                </c:pt>
                <c:pt idx="6279">
                  <c:v>533.89999999999907</c:v>
                </c:pt>
                <c:pt idx="6280">
                  <c:v>533.99999999999898</c:v>
                </c:pt>
                <c:pt idx="6281">
                  <c:v>534.099999999999</c:v>
                </c:pt>
                <c:pt idx="6282">
                  <c:v>534.19999999999902</c:v>
                </c:pt>
                <c:pt idx="6283">
                  <c:v>534.29999999999893</c:v>
                </c:pt>
                <c:pt idx="6284">
                  <c:v>534.39999999999839</c:v>
                </c:pt>
                <c:pt idx="6285">
                  <c:v>534.49999999999898</c:v>
                </c:pt>
                <c:pt idx="6286">
                  <c:v>534.599999999999</c:v>
                </c:pt>
                <c:pt idx="6287">
                  <c:v>534.69999999999891</c:v>
                </c:pt>
                <c:pt idx="6288">
                  <c:v>534.79999999999905</c:v>
                </c:pt>
                <c:pt idx="6289">
                  <c:v>534.89999999999839</c:v>
                </c:pt>
                <c:pt idx="6290">
                  <c:v>534.99999999999898</c:v>
                </c:pt>
                <c:pt idx="6291">
                  <c:v>535.099999999999</c:v>
                </c:pt>
                <c:pt idx="6292">
                  <c:v>535.19999999999902</c:v>
                </c:pt>
                <c:pt idx="6293">
                  <c:v>535.29999999999893</c:v>
                </c:pt>
                <c:pt idx="6294">
                  <c:v>535.4</c:v>
                </c:pt>
                <c:pt idx="6295">
                  <c:v>535.49999999999898</c:v>
                </c:pt>
                <c:pt idx="6296">
                  <c:v>535.6</c:v>
                </c:pt>
                <c:pt idx="6297">
                  <c:v>535.69999999999902</c:v>
                </c:pt>
                <c:pt idx="6298">
                  <c:v>535.80000000000007</c:v>
                </c:pt>
                <c:pt idx="6299">
                  <c:v>535.89999999999839</c:v>
                </c:pt>
                <c:pt idx="6300">
                  <c:v>535.99999999999909</c:v>
                </c:pt>
                <c:pt idx="6301">
                  <c:v>536.099999999999</c:v>
                </c:pt>
                <c:pt idx="6302">
                  <c:v>536.19999999999902</c:v>
                </c:pt>
                <c:pt idx="6303">
                  <c:v>536.29999999999905</c:v>
                </c:pt>
                <c:pt idx="6304">
                  <c:v>536.39999999999907</c:v>
                </c:pt>
                <c:pt idx="6305">
                  <c:v>536.49999999999898</c:v>
                </c:pt>
                <c:pt idx="6306">
                  <c:v>536.599999999999</c:v>
                </c:pt>
                <c:pt idx="6307">
                  <c:v>536.69999999999902</c:v>
                </c:pt>
                <c:pt idx="6308">
                  <c:v>536.79999999999893</c:v>
                </c:pt>
                <c:pt idx="6309">
                  <c:v>536.89999999999839</c:v>
                </c:pt>
                <c:pt idx="6310">
                  <c:v>536.99999999999898</c:v>
                </c:pt>
                <c:pt idx="6311">
                  <c:v>537.099999999999</c:v>
                </c:pt>
                <c:pt idx="6312">
                  <c:v>537.19999999999891</c:v>
                </c:pt>
                <c:pt idx="6313">
                  <c:v>537.29999999999905</c:v>
                </c:pt>
                <c:pt idx="6314">
                  <c:v>537.39999999999839</c:v>
                </c:pt>
                <c:pt idx="6315">
                  <c:v>537.5</c:v>
                </c:pt>
                <c:pt idx="6316">
                  <c:v>537.599999999999</c:v>
                </c:pt>
                <c:pt idx="6317">
                  <c:v>537.70000000000005</c:v>
                </c:pt>
                <c:pt idx="6318">
                  <c:v>537.79999999999893</c:v>
                </c:pt>
                <c:pt idx="6319">
                  <c:v>537.9</c:v>
                </c:pt>
                <c:pt idx="6320">
                  <c:v>537.99999999999898</c:v>
                </c:pt>
                <c:pt idx="6321">
                  <c:v>538.1</c:v>
                </c:pt>
                <c:pt idx="6322">
                  <c:v>538.19999999999902</c:v>
                </c:pt>
                <c:pt idx="6323">
                  <c:v>538.29999999999905</c:v>
                </c:pt>
                <c:pt idx="6324">
                  <c:v>538.39999999999839</c:v>
                </c:pt>
                <c:pt idx="6325">
                  <c:v>538.49999999999909</c:v>
                </c:pt>
                <c:pt idx="6326">
                  <c:v>538.599999999999</c:v>
                </c:pt>
                <c:pt idx="6327">
                  <c:v>538.69999999999902</c:v>
                </c:pt>
                <c:pt idx="6328">
                  <c:v>538.79999999999905</c:v>
                </c:pt>
                <c:pt idx="6329">
                  <c:v>538.89999999999839</c:v>
                </c:pt>
                <c:pt idx="6330">
                  <c:v>538.99999999999898</c:v>
                </c:pt>
                <c:pt idx="6331">
                  <c:v>539.099999999999</c:v>
                </c:pt>
                <c:pt idx="6332">
                  <c:v>539.19999999999902</c:v>
                </c:pt>
                <c:pt idx="6333">
                  <c:v>539.29999999999893</c:v>
                </c:pt>
                <c:pt idx="6334">
                  <c:v>539.39999999999907</c:v>
                </c:pt>
                <c:pt idx="6335">
                  <c:v>539.49999999999898</c:v>
                </c:pt>
                <c:pt idx="6336">
                  <c:v>539.599999999999</c:v>
                </c:pt>
                <c:pt idx="6337">
                  <c:v>539.69999999999902</c:v>
                </c:pt>
                <c:pt idx="6338">
                  <c:v>539.79999999999995</c:v>
                </c:pt>
                <c:pt idx="6339">
                  <c:v>539.89999999999839</c:v>
                </c:pt>
                <c:pt idx="6340">
                  <c:v>540</c:v>
                </c:pt>
                <c:pt idx="6341">
                  <c:v>540.099999999999</c:v>
                </c:pt>
                <c:pt idx="6342">
                  <c:v>540.20000000000005</c:v>
                </c:pt>
                <c:pt idx="6343">
                  <c:v>540.29999999999893</c:v>
                </c:pt>
                <c:pt idx="6344">
                  <c:v>540.4</c:v>
                </c:pt>
                <c:pt idx="6345">
                  <c:v>540.49999999999898</c:v>
                </c:pt>
                <c:pt idx="6346">
                  <c:v>540.599999999999</c:v>
                </c:pt>
                <c:pt idx="6347">
                  <c:v>540.69999999999902</c:v>
                </c:pt>
                <c:pt idx="6348">
                  <c:v>540.79999999999905</c:v>
                </c:pt>
                <c:pt idx="6349">
                  <c:v>540.89999999999839</c:v>
                </c:pt>
                <c:pt idx="6350">
                  <c:v>540.99999999999898</c:v>
                </c:pt>
                <c:pt idx="6351">
                  <c:v>541.099999999999</c:v>
                </c:pt>
                <c:pt idx="6352">
                  <c:v>541.19999999999891</c:v>
                </c:pt>
                <c:pt idx="6353">
                  <c:v>541.29999999999905</c:v>
                </c:pt>
                <c:pt idx="6354">
                  <c:v>541.39999999999839</c:v>
                </c:pt>
                <c:pt idx="6355">
                  <c:v>541.49999999999898</c:v>
                </c:pt>
                <c:pt idx="6356">
                  <c:v>541.599999999999</c:v>
                </c:pt>
                <c:pt idx="6357">
                  <c:v>541.69999999999902</c:v>
                </c:pt>
                <c:pt idx="6358">
                  <c:v>541.79999999999893</c:v>
                </c:pt>
                <c:pt idx="6359">
                  <c:v>541.89999999999907</c:v>
                </c:pt>
                <c:pt idx="6360">
                  <c:v>541.99999999999898</c:v>
                </c:pt>
                <c:pt idx="6361">
                  <c:v>542.1</c:v>
                </c:pt>
                <c:pt idx="6362">
                  <c:v>542.19999999999902</c:v>
                </c:pt>
                <c:pt idx="6363">
                  <c:v>542.29999999999995</c:v>
                </c:pt>
                <c:pt idx="6364">
                  <c:v>542.39999999999839</c:v>
                </c:pt>
                <c:pt idx="6365">
                  <c:v>542.5</c:v>
                </c:pt>
                <c:pt idx="6366">
                  <c:v>542.599999999999</c:v>
                </c:pt>
                <c:pt idx="6367">
                  <c:v>542.69999999999902</c:v>
                </c:pt>
                <c:pt idx="6368">
                  <c:v>542.79999999999905</c:v>
                </c:pt>
                <c:pt idx="6369">
                  <c:v>542.89999999999907</c:v>
                </c:pt>
                <c:pt idx="6370">
                  <c:v>542.99999999999898</c:v>
                </c:pt>
                <c:pt idx="6371">
                  <c:v>543.099999999999</c:v>
                </c:pt>
                <c:pt idx="6372">
                  <c:v>543.19999999999902</c:v>
                </c:pt>
                <c:pt idx="6373">
                  <c:v>543.29999999999893</c:v>
                </c:pt>
                <c:pt idx="6374">
                  <c:v>543.39999999999839</c:v>
                </c:pt>
                <c:pt idx="6375">
                  <c:v>543.49999999999898</c:v>
                </c:pt>
                <c:pt idx="6376">
                  <c:v>543.599999999999</c:v>
                </c:pt>
                <c:pt idx="6377">
                  <c:v>543.69999999999891</c:v>
                </c:pt>
                <c:pt idx="6378">
                  <c:v>543.79999999999905</c:v>
                </c:pt>
                <c:pt idx="6379">
                  <c:v>543.89999999999839</c:v>
                </c:pt>
                <c:pt idx="6380">
                  <c:v>543.99999999999898</c:v>
                </c:pt>
                <c:pt idx="6381">
                  <c:v>544.099999999999</c:v>
                </c:pt>
                <c:pt idx="6382">
                  <c:v>544.20000000000005</c:v>
                </c:pt>
                <c:pt idx="6383">
                  <c:v>544.29999999999893</c:v>
                </c:pt>
                <c:pt idx="6384">
                  <c:v>544.4</c:v>
                </c:pt>
                <c:pt idx="6385">
                  <c:v>544.49999999999898</c:v>
                </c:pt>
                <c:pt idx="6386">
                  <c:v>544.6</c:v>
                </c:pt>
                <c:pt idx="6387">
                  <c:v>544.69999999999902</c:v>
                </c:pt>
                <c:pt idx="6388">
                  <c:v>544.80000000000007</c:v>
                </c:pt>
                <c:pt idx="6389">
                  <c:v>544.89999999999839</c:v>
                </c:pt>
                <c:pt idx="6390">
                  <c:v>544.99999999999909</c:v>
                </c:pt>
                <c:pt idx="6391">
                  <c:v>545.099999999999</c:v>
                </c:pt>
                <c:pt idx="6392">
                  <c:v>545.19999999999902</c:v>
                </c:pt>
                <c:pt idx="6393">
                  <c:v>545.29999999999905</c:v>
                </c:pt>
                <c:pt idx="6394">
                  <c:v>545.39999999999907</c:v>
                </c:pt>
                <c:pt idx="6395">
                  <c:v>545.49999999999898</c:v>
                </c:pt>
                <c:pt idx="6396">
                  <c:v>545.599999999999</c:v>
                </c:pt>
                <c:pt idx="6397">
                  <c:v>545.69999999999902</c:v>
                </c:pt>
                <c:pt idx="6398">
                  <c:v>545.79999999999893</c:v>
                </c:pt>
                <c:pt idx="6399">
                  <c:v>545.89999999999907</c:v>
                </c:pt>
                <c:pt idx="6400">
                  <c:v>545.99999999999898</c:v>
                </c:pt>
                <c:pt idx="6401">
                  <c:v>546.099999999999</c:v>
                </c:pt>
                <c:pt idx="6402">
                  <c:v>546.19999999999891</c:v>
                </c:pt>
                <c:pt idx="6403">
                  <c:v>546.29999999999905</c:v>
                </c:pt>
                <c:pt idx="6404">
                  <c:v>546.39999999999839</c:v>
                </c:pt>
                <c:pt idx="6405">
                  <c:v>546.5</c:v>
                </c:pt>
                <c:pt idx="6406">
                  <c:v>546.599999999999</c:v>
                </c:pt>
                <c:pt idx="6407">
                  <c:v>546.70000000000005</c:v>
                </c:pt>
                <c:pt idx="6408">
                  <c:v>546.79999999999893</c:v>
                </c:pt>
                <c:pt idx="6409">
                  <c:v>546.9</c:v>
                </c:pt>
                <c:pt idx="6410">
                  <c:v>546.99999999999898</c:v>
                </c:pt>
                <c:pt idx="6411">
                  <c:v>547.1</c:v>
                </c:pt>
                <c:pt idx="6412">
                  <c:v>547.19999999999902</c:v>
                </c:pt>
                <c:pt idx="6413">
                  <c:v>547.29999999999905</c:v>
                </c:pt>
                <c:pt idx="6414">
                  <c:v>547.39999999999839</c:v>
                </c:pt>
                <c:pt idx="6415">
                  <c:v>547.49999999999909</c:v>
                </c:pt>
                <c:pt idx="6416">
                  <c:v>547.599999999999</c:v>
                </c:pt>
                <c:pt idx="6417">
                  <c:v>547.69999999999891</c:v>
                </c:pt>
                <c:pt idx="6418">
                  <c:v>547.79999999999905</c:v>
                </c:pt>
                <c:pt idx="6419">
                  <c:v>547.89999999999839</c:v>
                </c:pt>
                <c:pt idx="6420">
                  <c:v>547.99999999999898</c:v>
                </c:pt>
                <c:pt idx="6421">
                  <c:v>548.099999999999</c:v>
                </c:pt>
                <c:pt idx="6422">
                  <c:v>548.19999999999902</c:v>
                </c:pt>
                <c:pt idx="6423">
                  <c:v>548.29999999999893</c:v>
                </c:pt>
                <c:pt idx="6424">
                  <c:v>548.39999999999907</c:v>
                </c:pt>
                <c:pt idx="6425">
                  <c:v>548.49999999999898</c:v>
                </c:pt>
                <c:pt idx="6426">
                  <c:v>548.599999999999</c:v>
                </c:pt>
                <c:pt idx="6427">
                  <c:v>548.69999999999902</c:v>
                </c:pt>
                <c:pt idx="6428">
                  <c:v>548.79999999999995</c:v>
                </c:pt>
                <c:pt idx="6429">
                  <c:v>548.89999999999839</c:v>
                </c:pt>
                <c:pt idx="6430">
                  <c:v>549</c:v>
                </c:pt>
                <c:pt idx="6431">
                  <c:v>549.099999999999</c:v>
                </c:pt>
                <c:pt idx="6432">
                  <c:v>549.20000000000005</c:v>
                </c:pt>
                <c:pt idx="6433">
                  <c:v>549.29999999999893</c:v>
                </c:pt>
                <c:pt idx="6434">
                  <c:v>549.39999999999907</c:v>
                </c:pt>
                <c:pt idx="6435">
                  <c:v>549.49999999999898</c:v>
                </c:pt>
                <c:pt idx="6436">
                  <c:v>549.599999999999</c:v>
                </c:pt>
                <c:pt idx="6437">
                  <c:v>549.69999999999902</c:v>
                </c:pt>
                <c:pt idx="6438">
                  <c:v>549.79999999999905</c:v>
                </c:pt>
                <c:pt idx="6439">
                  <c:v>549.89999999999839</c:v>
                </c:pt>
                <c:pt idx="6440">
                  <c:v>549.99999999999898</c:v>
                </c:pt>
                <c:pt idx="6441">
                  <c:v>550.099999999999</c:v>
                </c:pt>
                <c:pt idx="6442">
                  <c:v>550.19999999999891</c:v>
                </c:pt>
                <c:pt idx="6443">
                  <c:v>550.29999999999905</c:v>
                </c:pt>
                <c:pt idx="6444">
                  <c:v>550.39999999999839</c:v>
                </c:pt>
                <c:pt idx="6445">
                  <c:v>550.49999999999898</c:v>
                </c:pt>
                <c:pt idx="6446">
                  <c:v>550.599999999999</c:v>
                </c:pt>
                <c:pt idx="6447">
                  <c:v>550.69999999999902</c:v>
                </c:pt>
                <c:pt idx="6448">
                  <c:v>550.79999999999893</c:v>
                </c:pt>
                <c:pt idx="6449">
                  <c:v>550.9</c:v>
                </c:pt>
                <c:pt idx="6450">
                  <c:v>550.99999999999898</c:v>
                </c:pt>
                <c:pt idx="6451">
                  <c:v>551.1</c:v>
                </c:pt>
                <c:pt idx="6452">
                  <c:v>551.19999999999902</c:v>
                </c:pt>
                <c:pt idx="6453">
                  <c:v>551.29999999999995</c:v>
                </c:pt>
                <c:pt idx="6454">
                  <c:v>551.39999999999839</c:v>
                </c:pt>
                <c:pt idx="6455">
                  <c:v>551.5</c:v>
                </c:pt>
                <c:pt idx="6456">
                  <c:v>551.599999999999</c:v>
                </c:pt>
                <c:pt idx="6457">
                  <c:v>551.69999999999902</c:v>
                </c:pt>
                <c:pt idx="6458">
                  <c:v>551.79999999999905</c:v>
                </c:pt>
                <c:pt idx="6459">
                  <c:v>551.89999999999907</c:v>
                </c:pt>
                <c:pt idx="6460">
                  <c:v>551.99999999999898</c:v>
                </c:pt>
                <c:pt idx="6461">
                  <c:v>552.099999999999</c:v>
                </c:pt>
                <c:pt idx="6462">
                  <c:v>552.19999999999902</c:v>
                </c:pt>
                <c:pt idx="6463">
                  <c:v>552.29999999999893</c:v>
                </c:pt>
                <c:pt idx="6464">
                  <c:v>552.39999999999839</c:v>
                </c:pt>
                <c:pt idx="6465">
                  <c:v>552.49999999999898</c:v>
                </c:pt>
                <c:pt idx="6466">
                  <c:v>552.599999999999</c:v>
                </c:pt>
                <c:pt idx="6467">
                  <c:v>552.69999999999891</c:v>
                </c:pt>
                <c:pt idx="6468">
                  <c:v>552.79999999999905</c:v>
                </c:pt>
                <c:pt idx="6469">
                  <c:v>552.89999999999839</c:v>
                </c:pt>
                <c:pt idx="6470">
                  <c:v>552.99999999999898</c:v>
                </c:pt>
                <c:pt idx="6471">
                  <c:v>553.099999999999</c:v>
                </c:pt>
                <c:pt idx="6472">
                  <c:v>553.20000000000005</c:v>
                </c:pt>
                <c:pt idx="6473">
                  <c:v>553.29999999999893</c:v>
                </c:pt>
                <c:pt idx="6474">
                  <c:v>553.4</c:v>
                </c:pt>
                <c:pt idx="6475">
                  <c:v>553.49999999999898</c:v>
                </c:pt>
                <c:pt idx="6476">
                  <c:v>553.6</c:v>
                </c:pt>
                <c:pt idx="6477">
                  <c:v>553.69999999999902</c:v>
                </c:pt>
                <c:pt idx="6478">
                  <c:v>553.79999999999905</c:v>
                </c:pt>
                <c:pt idx="6479">
                  <c:v>553.89999999999839</c:v>
                </c:pt>
                <c:pt idx="6480">
                  <c:v>553.99999999999909</c:v>
                </c:pt>
                <c:pt idx="6481">
                  <c:v>554.099999999999</c:v>
                </c:pt>
                <c:pt idx="6482">
                  <c:v>554.19999999999902</c:v>
                </c:pt>
                <c:pt idx="6483">
                  <c:v>554.29999999999905</c:v>
                </c:pt>
                <c:pt idx="6484">
                  <c:v>554.39999999999839</c:v>
                </c:pt>
                <c:pt idx="6485">
                  <c:v>554.49999999999898</c:v>
                </c:pt>
                <c:pt idx="6486">
                  <c:v>554.599999999999</c:v>
                </c:pt>
                <c:pt idx="6487">
                  <c:v>554.69999999999902</c:v>
                </c:pt>
                <c:pt idx="6488">
                  <c:v>554.79999999999893</c:v>
                </c:pt>
                <c:pt idx="6489">
                  <c:v>554.89999999999907</c:v>
                </c:pt>
                <c:pt idx="6490">
                  <c:v>554.99999999999898</c:v>
                </c:pt>
                <c:pt idx="6491">
                  <c:v>555.099999999999</c:v>
                </c:pt>
                <c:pt idx="6492">
                  <c:v>555.19999999999902</c:v>
                </c:pt>
                <c:pt idx="6493">
                  <c:v>555.29999999999905</c:v>
                </c:pt>
                <c:pt idx="6494">
                  <c:v>555.39999999999839</c:v>
                </c:pt>
                <c:pt idx="6495">
                  <c:v>555.5</c:v>
                </c:pt>
                <c:pt idx="6496">
                  <c:v>555.599999999999</c:v>
                </c:pt>
                <c:pt idx="6497">
                  <c:v>555.70000000000005</c:v>
                </c:pt>
                <c:pt idx="6498">
                  <c:v>555.79999999999893</c:v>
                </c:pt>
                <c:pt idx="6499">
                  <c:v>555.9</c:v>
                </c:pt>
                <c:pt idx="6500">
                  <c:v>555.99999999999898</c:v>
                </c:pt>
                <c:pt idx="6501">
                  <c:v>556.099999999999</c:v>
                </c:pt>
                <c:pt idx="6502">
                  <c:v>556.19999999999902</c:v>
                </c:pt>
                <c:pt idx="6503">
                  <c:v>556.29999999999905</c:v>
                </c:pt>
                <c:pt idx="6504">
                  <c:v>556.39999999999839</c:v>
                </c:pt>
                <c:pt idx="6505">
                  <c:v>556.49999999999909</c:v>
                </c:pt>
                <c:pt idx="6506">
                  <c:v>556.599999999999</c:v>
                </c:pt>
                <c:pt idx="6507">
                  <c:v>556.69999999999891</c:v>
                </c:pt>
                <c:pt idx="6508">
                  <c:v>556.79999999999905</c:v>
                </c:pt>
                <c:pt idx="6509">
                  <c:v>556.89999999999839</c:v>
                </c:pt>
                <c:pt idx="6510">
                  <c:v>556.99999999999898</c:v>
                </c:pt>
                <c:pt idx="6511">
                  <c:v>557.099999999999</c:v>
                </c:pt>
                <c:pt idx="6512">
                  <c:v>557.19999999999902</c:v>
                </c:pt>
                <c:pt idx="6513">
                  <c:v>557.29999999999893</c:v>
                </c:pt>
                <c:pt idx="6514">
                  <c:v>557.39999999999907</c:v>
                </c:pt>
                <c:pt idx="6515">
                  <c:v>557.49999999999898</c:v>
                </c:pt>
                <c:pt idx="6516">
                  <c:v>557.6</c:v>
                </c:pt>
                <c:pt idx="6517">
                  <c:v>557.69999999999902</c:v>
                </c:pt>
                <c:pt idx="6518">
                  <c:v>557.79999999999995</c:v>
                </c:pt>
                <c:pt idx="6519">
                  <c:v>557.89999999999839</c:v>
                </c:pt>
                <c:pt idx="6520">
                  <c:v>558</c:v>
                </c:pt>
                <c:pt idx="6521">
                  <c:v>558.099999999999</c:v>
                </c:pt>
                <c:pt idx="6522">
                  <c:v>558.20000000000005</c:v>
                </c:pt>
                <c:pt idx="6523">
                  <c:v>558.29999999999893</c:v>
                </c:pt>
                <c:pt idx="6524">
                  <c:v>558.39999999999907</c:v>
                </c:pt>
                <c:pt idx="6525">
                  <c:v>558.49999999999898</c:v>
                </c:pt>
                <c:pt idx="6526">
                  <c:v>558.599999999999</c:v>
                </c:pt>
                <c:pt idx="6527">
                  <c:v>558.69999999999902</c:v>
                </c:pt>
                <c:pt idx="6528">
                  <c:v>558.79999999999893</c:v>
                </c:pt>
                <c:pt idx="6529">
                  <c:v>558.89999999999839</c:v>
                </c:pt>
                <c:pt idx="6530">
                  <c:v>558.99999999999898</c:v>
                </c:pt>
                <c:pt idx="6531">
                  <c:v>559.099999999999</c:v>
                </c:pt>
                <c:pt idx="6532">
                  <c:v>559.19999999999891</c:v>
                </c:pt>
                <c:pt idx="6533">
                  <c:v>559.29999999999905</c:v>
                </c:pt>
                <c:pt idx="6534">
                  <c:v>559.39999999999839</c:v>
                </c:pt>
                <c:pt idx="6535">
                  <c:v>559.49999999999898</c:v>
                </c:pt>
                <c:pt idx="6536">
                  <c:v>559.599999999999</c:v>
                </c:pt>
                <c:pt idx="6537">
                  <c:v>559.69999999999902</c:v>
                </c:pt>
                <c:pt idx="6538">
                  <c:v>559.79999999999893</c:v>
                </c:pt>
                <c:pt idx="6539">
                  <c:v>559.9</c:v>
                </c:pt>
                <c:pt idx="6540">
                  <c:v>559.99999999999898</c:v>
                </c:pt>
                <c:pt idx="6541">
                  <c:v>560.1</c:v>
                </c:pt>
                <c:pt idx="6542">
                  <c:v>560.19999999999902</c:v>
                </c:pt>
                <c:pt idx="6543">
                  <c:v>560.30000000000007</c:v>
                </c:pt>
                <c:pt idx="6544">
                  <c:v>560.39999999999839</c:v>
                </c:pt>
                <c:pt idx="6545">
                  <c:v>560.49999999999909</c:v>
                </c:pt>
                <c:pt idx="6546">
                  <c:v>560.599999999999</c:v>
                </c:pt>
                <c:pt idx="6547">
                  <c:v>560.69999999999902</c:v>
                </c:pt>
                <c:pt idx="6548">
                  <c:v>560.79999999999905</c:v>
                </c:pt>
                <c:pt idx="6549">
                  <c:v>560.89999999999907</c:v>
                </c:pt>
                <c:pt idx="6550">
                  <c:v>560.99999999999898</c:v>
                </c:pt>
                <c:pt idx="6551">
                  <c:v>561.099999999999</c:v>
                </c:pt>
                <c:pt idx="6552">
                  <c:v>561.19999999999902</c:v>
                </c:pt>
                <c:pt idx="6553">
                  <c:v>561.29999999999893</c:v>
                </c:pt>
                <c:pt idx="6554">
                  <c:v>561.39999999999839</c:v>
                </c:pt>
                <c:pt idx="6555">
                  <c:v>561.49999999999898</c:v>
                </c:pt>
                <c:pt idx="6556">
                  <c:v>561.599999999999</c:v>
                </c:pt>
                <c:pt idx="6557">
                  <c:v>561.69999999999891</c:v>
                </c:pt>
                <c:pt idx="6558">
                  <c:v>561.79999999999905</c:v>
                </c:pt>
                <c:pt idx="6559">
                  <c:v>561.89999999999839</c:v>
                </c:pt>
                <c:pt idx="6560">
                  <c:v>561.99999999999898</c:v>
                </c:pt>
                <c:pt idx="6561">
                  <c:v>562.099999999999</c:v>
                </c:pt>
                <c:pt idx="6562">
                  <c:v>562.20000000000005</c:v>
                </c:pt>
                <c:pt idx="6563">
                  <c:v>562.29999999999893</c:v>
                </c:pt>
                <c:pt idx="6564">
                  <c:v>562.4</c:v>
                </c:pt>
                <c:pt idx="6565">
                  <c:v>562.49999999999898</c:v>
                </c:pt>
                <c:pt idx="6566">
                  <c:v>562.6</c:v>
                </c:pt>
                <c:pt idx="6567">
                  <c:v>562.69999999999902</c:v>
                </c:pt>
                <c:pt idx="6568">
                  <c:v>562.79999999999905</c:v>
                </c:pt>
                <c:pt idx="6569">
                  <c:v>562.89999999999839</c:v>
                </c:pt>
                <c:pt idx="6570">
                  <c:v>562.99999999999909</c:v>
                </c:pt>
                <c:pt idx="6571">
                  <c:v>563.099999999999</c:v>
                </c:pt>
                <c:pt idx="6572">
                  <c:v>563.19999999999902</c:v>
                </c:pt>
                <c:pt idx="6573">
                  <c:v>563.29999999999905</c:v>
                </c:pt>
                <c:pt idx="6574">
                  <c:v>563.39999999999839</c:v>
                </c:pt>
                <c:pt idx="6575">
                  <c:v>563.49999999999898</c:v>
                </c:pt>
                <c:pt idx="6576">
                  <c:v>563.599999999999</c:v>
                </c:pt>
                <c:pt idx="6577">
                  <c:v>563.69999999999902</c:v>
                </c:pt>
                <c:pt idx="6578">
                  <c:v>563.79999999999893</c:v>
                </c:pt>
                <c:pt idx="6579">
                  <c:v>563.89999999999907</c:v>
                </c:pt>
                <c:pt idx="6580">
                  <c:v>563.99999999999898</c:v>
                </c:pt>
                <c:pt idx="6581">
                  <c:v>564.099999999999</c:v>
                </c:pt>
                <c:pt idx="6582">
                  <c:v>564.19999999999902</c:v>
                </c:pt>
                <c:pt idx="6583">
                  <c:v>564.29999999999995</c:v>
                </c:pt>
                <c:pt idx="6584">
                  <c:v>564.39999999999839</c:v>
                </c:pt>
                <c:pt idx="6585">
                  <c:v>564.5</c:v>
                </c:pt>
                <c:pt idx="6586">
                  <c:v>564.599999999999</c:v>
                </c:pt>
                <c:pt idx="6587">
                  <c:v>564.70000000000005</c:v>
                </c:pt>
                <c:pt idx="6588">
                  <c:v>564.79999999999893</c:v>
                </c:pt>
                <c:pt idx="6589">
                  <c:v>564.9</c:v>
                </c:pt>
                <c:pt idx="6590">
                  <c:v>564.99999999999898</c:v>
                </c:pt>
                <c:pt idx="6591">
                  <c:v>565.099999999999</c:v>
                </c:pt>
                <c:pt idx="6592">
                  <c:v>565.19999999999902</c:v>
                </c:pt>
                <c:pt idx="6593">
                  <c:v>565.29999999999905</c:v>
                </c:pt>
                <c:pt idx="6594">
                  <c:v>565.39999999999839</c:v>
                </c:pt>
                <c:pt idx="6595">
                  <c:v>565.49999999999898</c:v>
                </c:pt>
                <c:pt idx="6596">
                  <c:v>565.599999999999</c:v>
                </c:pt>
                <c:pt idx="6597">
                  <c:v>565.69999999999891</c:v>
                </c:pt>
                <c:pt idx="6598">
                  <c:v>565.79999999999905</c:v>
                </c:pt>
                <c:pt idx="6599">
                  <c:v>565.89999999999839</c:v>
                </c:pt>
                <c:pt idx="6600">
                  <c:v>565.99999999999898</c:v>
                </c:pt>
                <c:pt idx="6601">
                  <c:v>566.099999999999</c:v>
                </c:pt>
                <c:pt idx="6602">
                  <c:v>566.19999999999902</c:v>
                </c:pt>
                <c:pt idx="6603">
                  <c:v>566.29999999999893</c:v>
                </c:pt>
                <c:pt idx="6604">
                  <c:v>566.39999999999907</c:v>
                </c:pt>
                <c:pt idx="6605">
                  <c:v>566.49999999999898</c:v>
                </c:pt>
                <c:pt idx="6606">
                  <c:v>566.6</c:v>
                </c:pt>
                <c:pt idx="6607">
                  <c:v>566.69999999999902</c:v>
                </c:pt>
                <c:pt idx="6608">
                  <c:v>566.79999999999995</c:v>
                </c:pt>
                <c:pt idx="6609">
                  <c:v>566.89999999999839</c:v>
                </c:pt>
                <c:pt idx="6610">
                  <c:v>567</c:v>
                </c:pt>
                <c:pt idx="6611">
                  <c:v>567.099999999999</c:v>
                </c:pt>
                <c:pt idx="6612">
                  <c:v>567.19999999999902</c:v>
                </c:pt>
                <c:pt idx="6613">
                  <c:v>567.29999999999905</c:v>
                </c:pt>
                <c:pt idx="6614">
                  <c:v>567.39999999999907</c:v>
                </c:pt>
                <c:pt idx="6615">
                  <c:v>567.49999999999898</c:v>
                </c:pt>
                <c:pt idx="6616">
                  <c:v>567.599999999999</c:v>
                </c:pt>
                <c:pt idx="6617">
                  <c:v>567.69999999999902</c:v>
                </c:pt>
                <c:pt idx="6618">
                  <c:v>567.79999999999893</c:v>
                </c:pt>
                <c:pt idx="6619">
                  <c:v>567.89999999999839</c:v>
                </c:pt>
                <c:pt idx="6620">
                  <c:v>567.99999999999898</c:v>
                </c:pt>
                <c:pt idx="6621">
                  <c:v>568.099999999999</c:v>
                </c:pt>
                <c:pt idx="6622">
                  <c:v>568.19999999999891</c:v>
                </c:pt>
                <c:pt idx="6623">
                  <c:v>568.29999999999905</c:v>
                </c:pt>
                <c:pt idx="6624">
                  <c:v>568.39999999999839</c:v>
                </c:pt>
                <c:pt idx="6625">
                  <c:v>568.49999999999898</c:v>
                </c:pt>
                <c:pt idx="6626">
                  <c:v>568.599999999999</c:v>
                </c:pt>
                <c:pt idx="6627">
                  <c:v>568.69999999999902</c:v>
                </c:pt>
                <c:pt idx="6628">
                  <c:v>568.79999999999893</c:v>
                </c:pt>
                <c:pt idx="6629">
                  <c:v>568.9</c:v>
                </c:pt>
                <c:pt idx="6630">
                  <c:v>568.99999999999898</c:v>
                </c:pt>
                <c:pt idx="6631">
                  <c:v>569.1</c:v>
                </c:pt>
                <c:pt idx="6632">
                  <c:v>569.19999999999902</c:v>
                </c:pt>
                <c:pt idx="6633">
                  <c:v>569.30000000000007</c:v>
                </c:pt>
                <c:pt idx="6634">
                  <c:v>569.39999999999839</c:v>
                </c:pt>
                <c:pt idx="6635">
                  <c:v>569.49999999999909</c:v>
                </c:pt>
                <c:pt idx="6636">
                  <c:v>569.599999999999</c:v>
                </c:pt>
                <c:pt idx="6637">
                  <c:v>569.69999999999902</c:v>
                </c:pt>
                <c:pt idx="6638">
                  <c:v>569.79999999999905</c:v>
                </c:pt>
                <c:pt idx="6639">
                  <c:v>569.89999999999907</c:v>
                </c:pt>
                <c:pt idx="6640">
                  <c:v>569.99999999999898</c:v>
                </c:pt>
                <c:pt idx="6641">
                  <c:v>570.099999999999</c:v>
                </c:pt>
                <c:pt idx="6642">
                  <c:v>570.19999999999902</c:v>
                </c:pt>
                <c:pt idx="6643">
                  <c:v>570.29999999999893</c:v>
                </c:pt>
                <c:pt idx="6644">
                  <c:v>570.39999999999907</c:v>
                </c:pt>
                <c:pt idx="6645">
                  <c:v>570.49999999999898</c:v>
                </c:pt>
                <c:pt idx="6646">
                  <c:v>570.599999999999</c:v>
                </c:pt>
                <c:pt idx="6647">
                  <c:v>570.69999999999891</c:v>
                </c:pt>
                <c:pt idx="6648">
                  <c:v>570.79999999999905</c:v>
                </c:pt>
                <c:pt idx="6649">
                  <c:v>570.89999999999839</c:v>
                </c:pt>
                <c:pt idx="6650">
                  <c:v>571</c:v>
                </c:pt>
                <c:pt idx="6651">
                  <c:v>571.099999999999</c:v>
                </c:pt>
                <c:pt idx="6652">
                  <c:v>571.20000000000005</c:v>
                </c:pt>
                <c:pt idx="6653">
                  <c:v>571.29999999999893</c:v>
                </c:pt>
                <c:pt idx="6654">
                  <c:v>571.4</c:v>
                </c:pt>
                <c:pt idx="6655">
                  <c:v>571.49999999999898</c:v>
                </c:pt>
                <c:pt idx="6656">
                  <c:v>571.599999999999</c:v>
                </c:pt>
                <c:pt idx="6657">
                  <c:v>571.69999999999902</c:v>
                </c:pt>
                <c:pt idx="6658">
                  <c:v>571.79999999999905</c:v>
                </c:pt>
                <c:pt idx="6659">
                  <c:v>571.89999999999839</c:v>
                </c:pt>
                <c:pt idx="6660">
                  <c:v>571.99999999999909</c:v>
                </c:pt>
                <c:pt idx="6661">
                  <c:v>572.099999999999</c:v>
                </c:pt>
                <c:pt idx="6662">
                  <c:v>572.19999999999891</c:v>
                </c:pt>
                <c:pt idx="6663">
                  <c:v>572.29999999999905</c:v>
                </c:pt>
                <c:pt idx="6664">
                  <c:v>572.39999999999839</c:v>
                </c:pt>
                <c:pt idx="6665">
                  <c:v>572.49999999999898</c:v>
                </c:pt>
                <c:pt idx="6666">
                  <c:v>572.599999999999</c:v>
                </c:pt>
                <c:pt idx="6667">
                  <c:v>572.69999999999902</c:v>
                </c:pt>
                <c:pt idx="6668">
                  <c:v>572.79999999999893</c:v>
                </c:pt>
                <c:pt idx="6669">
                  <c:v>572.89999999999907</c:v>
                </c:pt>
                <c:pt idx="6670">
                  <c:v>572.99999999999898</c:v>
                </c:pt>
                <c:pt idx="6671">
                  <c:v>573.099999999999</c:v>
                </c:pt>
                <c:pt idx="6672">
                  <c:v>573.19999999999902</c:v>
                </c:pt>
                <c:pt idx="6673">
                  <c:v>573.29999999999995</c:v>
                </c:pt>
                <c:pt idx="6674">
                  <c:v>573.39999999999839</c:v>
                </c:pt>
                <c:pt idx="6675">
                  <c:v>573.5</c:v>
                </c:pt>
                <c:pt idx="6676">
                  <c:v>573.599999999999</c:v>
                </c:pt>
                <c:pt idx="6677">
                  <c:v>573.70000000000005</c:v>
                </c:pt>
                <c:pt idx="6678">
                  <c:v>573.79999999999893</c:v>
                </c:pt>
                <c:pt idx="6679">
                  <c:v>573.89999999999907</c:v>
                </c:pt>
                <c:pt idx="6680">
                  <c:v>573.99999999999898</c:v>
                </c:pt>
                <c:pt idx="6681">
                  <c:v>574.099999999999</c:v>
                </c:pt>
                <c:pt idx="6682">
                  <c:v>574.19999999999902</c:v>
                </c:pt>
                <c:pt idx="6683">
                  <c:v>574.29999999999905</c:v>
                </c:pt>
                <c:pt idx="6684">
                  <c:v>574.39999999999839</c:v>
                </c:pt>
                <c:pt idx="6685">
                  <c:v>574.49999999999898</c:v>
                </c:pt>
                <c:pt idx="6686">
                  <c:v>574.599999999999</c:v>
                </c:pt>
                <c:pt idx="6687">
                  <c:v>574.69999999999891</c:v>
                </c:pt>
                <c:pt idx="6688">
                  <c:v>574.79999999999905</c:v>
                </c:pt>
                <c:pt idx="6689">
                  <c:v>574.89999999999839</c:v>
                </c:pt>
                <c:pt idx="6690">
                  <c:v>574.99999999999898</c:v>
                </c:pt>
                <c:pt idx="6691">
                  <c:v>575.099999999999</c:v>
                </c:pt>
                <c:pt idx="6692">
                  <c:v>575.19999999999902</c:v>
                </c:pt>
                <c:pt idx="6693">
                  <c:v>575.29999999999893</c:v>
                </c:pt>
                <c:pt idx="6694">
                  <c:v>575.4</c:v>
                </c:pt>
                <c:pt idx="6695">
                  <c:v>575.49999999999898</c:v>
                </c:pt>
                <c:pt idx="6696">
                  <c:v>575.6</c:v>
                </c:pt>
                <c:pt idx="6697">
                  <c:v>575.69999999999902</c:v>
                </c:pt>
                <c:pt idx="6698">
                  <c:v>575.79999999999995</c:v>
                </c:pt>
                <c:pt idx="6699">
                  <c:v>575.89999999999839</c:v>
                </c:pt>
                <c:pt idx="6700">
                  <c:v>576</c:v>
                </c:pt>
                <c:pt idx="6701">
                  <c:v>576.099999999999</c:v>
                </c:pt>
                <c:pt idx="6702">
                  <c:v>576.19999999999902</c:v>
                </c:pt>
                <c:pt idx="6703">
                  <c:v>576.29999999999905</c:v>
                </c:pt>
                <c:pt idx="6704">
                  <c:v>576.39999999999907</c:v>
                </c:pt>
                <c:pt idx="6705">
                  <c:v>576.49999999999898</c:v>
                </c:pt>
                <c:pt idx="6706">
                  <c:v>576.599999999999</c:v>
                </c:pt>
                <c:pt idx="6707">
                  <c:v>576.69999999999902</c:v>
                </c:pt>
                <c:pt idx="6708">
                  <c:v>576.79999999999893</c:v>
                </c:pt>
                <c:pt idx="6709">
                  <c:v>576.89999999999839</c:v>
                </c:pt>
                <c:pt idx="6710">
                  <c:v>576.99999999999898</c:v>
                </c:pt>
                <c:pt idx="6711">
                  <c:v>577.099999999999</c:v>
                </c:pt>
                <c:pt idx="6712">
                  <c:v>577.19999999999891</c:v>
                </c:pt>
                <c:pt idx="6713">
                  <c:v>577.29999999999905</c:v>
                </c:pt>
                <c:pt idx="6714">
                  <c:v>577.39999999999839</c:v>
                </c:pt>
                <c:pt idx="6715">
                  <c:v>577.49999999999898</c:v>
                </c:pt>
                <c:pt idx="6716">
                  <c:v>577.599999999999</c:v>
                </c:pt>
                <c:pt idx="6717">
                  <c:v>577.70000000000005</c:v>
                </c:pt>
                <c:pt idx="6718">
                  <c:v>577.79999999999893</c:v>
                </c:pt>
                <c:pt idx="6719">
                  <c:v>577.9</c:v>
                </c:pt>
                <c:pt idx="6720">
                  <c:v>577.99999999999898</c:v>
                </c:pt>
                <c:pt idx="6721">
                  <c:v>578.1</c:v>
                </c:pt>
                <c:pt idx="6722">
                  <c:v>578.19999999999902</c:v>
                </c:pt>
                <c:pt idx="6723">
                  <c:v>578.29999999999905</c:v>
                </c:pt>
                <c:pt idx="6724">
                  <c:v>578.39999999999839</c:v>
                </c:pt>
                <c:pt idx="6725">
                  <c:v>578.49999999999909</c:v>
                </c:pt>
                <c:pt idx="6726">
                  <c:v>578.599999999999</c:v>
                </c:pt>
                <c:pt idx="6727">
                  <c:v>578.69999999999902</c:v>
                </c:pt>
                <c:pt idx="6728">
                  <c:v>578.79999999999905</c:v>
                </c:pt>
                <c:pt idx="6729">
                  <c:v>578.89999999999839</c:v>
                </c:pt>
                <c:pt idx="6730">
                  <c:v>578.99999999999898</c:v>
                </c:pt>
                <c:pt idx="6731">
                  <c:v>579.099999999999</c:v>
                </c:pt>
                <c:pt idx="6732">
                  <c:v>579.19999999999902</c:v>
                </c:pt>
                <c:pt idx="6733">
                  <c:v>579.29999999999893</c:v>
                </c:pt>
                <c:pt idx="6734">
                  <c:v>579.39999999999907</c:v>
                </c:pt>
                <c:pt idx="6735">
                  <c:v>579.49999999999898</c:v>
                </c:pt>
                <c:pt idx="6736">
                  <c:v>579.599999999999</c:v>
                </c:pt>
                <c:pt idx="6737">
                  <c:v>579.69999999999902</c:v>
                </c:pt>
                <c:pt idx="6738">
                  <c:v>579.79999999999905</c:v>
                </c:pt>
                <c:pt idx="6739">
                  <c:v>579.89999999999839</c:v>
                </c:pt>
                <c:pt idx="6740">
                  <c:v>580</c:v>
                </c:pt>
                <c:pt idx="6741">
                  <c:v>580.099999999999</c:v>
                </c:pt>
                <c:pt idx="6742">
                  <c:v>580.20000000000005</c:v>
                </c:pt>
                <c:pt idx="6743">
                  <c:v>580.29999999999893</c:v>
                </c:pt>
                <c:pt idx="6744">
                  <c:v>580.4</c:v>
                </c:pt>
                <c:pt idx="6745">
                  <c:v>580.49999999999898</c:v>
                </c:pt>
                <c:pt idx="6746">
                  <c:v>580.599999999999</c:v>
                </c:pt>
                <c:pt idx="6747">
                  <c:v>580.69999999999902</c:v>
                </c:pt>
                <c:pt idx="6748">
                  <c:v>580.79999999999905</c:v>
                </c:pt>
                <c:pt idx="6749">
                  <c:v>580.89999999999839</c:v>
                </c:pt>
                <c:pt idx="6750">
                  <c:v>580.99999999999909</c:v>
                </c:pt>
                <c:pt idx="6751">
                  <c:v>581.099999999999</c:v>
                </c:pt>
                <c:pt idx="6752">
                  <c:v>581.19999999999891</c:v>
                </c:pt>
                <c:pt idx="6753">
                  <c:v>581.29999999999905</c:v>
                </c:pt>
                <c:pt idx="6754">
                  <c:v>581.39999999999839</c:v>
                </c:pt>
                <c:pt idx="6755">
                  <c:v>581.49999999999898</c:v>
                </c:pt>
                <c:pt idx="6756">
                  <c:v>581.599999999999</c:v>
                </c:pt>
                <c:pt idx="6757">
                  <c:v>581.69999999999902</c:v>
                </c:pt>
                <c:pt idx="6758">
                  <c:v>581.79999999999893</c:v>
                </c:pt>
                <c:pt idx="6759">
                  <c:v>581.89999999999907</c:v>
                </c:pt>
                <c:pt idx="6760">
                  <c:v>581.99999999999898</c:v>
                </c:pt>
                <c:pt idx="6761">
                  <c:v>582.1</c:v>
                </c:pt>
                <c:pt idx="6762">
                  <c:v>582.19999999999902</c:v>
                </c:pt>
                <c:pt idx="6763">
                  <c:v>582.29999999999995</c:v>
                </c:pt>
                <c:pt idx="6764">
                  <c:v>582.39999999999839</c:v>
                </c:pt>
                <c:pt idx="6765">
                  <c:v>582.5</c:v>
                </c:pt>
                <c:pt idx="6766">
                  <c:v>582.599999999999</c:v>
                </c:pt>
                <c:pt idx="6767">
                  <c:v>582.70000000000005</c:v>
                </c:pt>
                <c:pt idx="6768">
                  <c:v>582.79999999999893</c:v>
                </c:pt>
                <c:pt idx="6769">
                  <c:v>582.89999999999907</c:v>
                </c:pt>
                <c:pt idx="6770">
                  <c:v>582.99999999999898</c:v>
                </c:pt>
                <c:pt idx="6771">
                  <c:v>583.099999999999</c:v>
                </c:pt>
                <c:pt idx="6772">
                  <c:v>583.19999999999902</c:v>
                </c:pt>
                <c:pt idx="6773">
                  <c:v>583.29999999999905</c:v>
                </c:pt>
                <c:pt idx="6774">
                  <c:v>583.39999999999839</c:v>
                </c:pt>
                <c:pt idx="6775">
                  <c:v>583.49999999999898</c:v>
                </c:pt>
                <c:pt idx="6776">
                  <c:v>583.599999999999</c:v>
                </c:pt>
                <c:pt idx="6777">
                  <c:v>583.69999999999891</c:v>
                </c:pt>
                <c:pt idx="6778">
                  <c:v>583.79999999999905</c:v>
                </c:pt>
                <c:pt idx="6779">
                  <c:v>583.89999999999839</c:v>
                </c:pt>
                <c:pt idx="6780">
                  <c:v>583.99999999999898</c:v>
                </c:pt>
                <c:pt idx="6781">
                  <c:v>584.099999999999</c:v>
                </c:pt>
                <c:pt idx="6782">
                  <c:v>584.19999999999902</c:v>
                </c:pt>
                <c:pt idx="6783">
                  <c:v>584.29999999999893</c:v>
                </c:pt>
                <c:pt idx="6784">
                  <c:v>584.4</c:v>
                </c:pt>
                <c:pt idx="6785">
                  <c:v>584.49999999999898</c:v>
                </c:pt>
                <c:pt idx="6786">
                  <c:v>584.6</c:v>
                </c:pt>
                <c:pt idx="6787">
                  <c:v>584.69999999999902</c:v>
                </c:pt>
                <c:pt idx="6788">
                  <c:v>584.80000000000007</c:v>
                </c:pt>
                <c:pt idx="6789">
                  <c:v>584.89999999999839</c:v>
                </c:pt>
                <c:pt idx="6790">
                  <c:v>584.99999999999909</c:v>
                </c:pt>
                <c:pt idx="6791">
                  <c:v>585.099999999999</c:v>
                </c:pt>
                <c:pt idx="6792">
                  <c:v>585.19999999999902</c:v>
                </c:pt>
                <c:pt idx="6793">
                  <c:v>585.29999999999905</c:v>
                </c:pt>
                <c:pt idx="6794">
                  <c:v>585.39999999999907</c:v>
                </c:pt>
                <c:pt idx="6795">
                  <c:v>585.49999999999898</c:v>
                </c:pt>
                <c:pt idx="6796">
                  <c:v>585.599999999999</c:v>
                </c:pt>
                <c:pt idx="6797">
                  <c:v>585.69999999999902</c:v>
                </c:pt>
                <c:pt idx="6798">
                  <c:v>585.79999999999893</c:v>
                </c:pt>
                <c:pt idx="6799">
                  <c:v>585.89999999999839</c:v>
                </c:pt>
                <c:pt idx="6800">
                  <c:v>585.99999999999898</c:v>
                </c:pt>
                <c:pt idx="6801">
                  <c:v>586.099999999999</c:v>
                </c:pt>
                <c:pt idx="6802">
                  <c:v>586.19999999999891</c:v>
                </c:pt>
                <c:pt idx="6803">
                  <c:v>586.29999999999905</c:v>
                </c:pt>
                <c:pt idx="6804">
                  <c:v>586.39999999999839</c:v>
                </c:pt>
                <c:pt idx="6805">
                  <c:v>586.49999999999898</c:v>
                </c:pt>
                <c:pt idx="6806">
                  <c:v>586.599999999999</c:v>
                </c:pt>
                <c:pt idx="6807">
                  <c:v>586.70000000000005</c:v>
                </c:pt>
                <c:pt idx="6808">
                  <c:v>586.79999999999893</c:v>
                </c:pt>
                <c:pt idx="6809">
                  <c:v>586.9</c:v>
                </c:pt>
                <c:pt idx="6810">
                  <c:v>586.99999999999898</c:v>
                </c:pt>
                <c:pt idx="6811">
                  <c:v>587.1</c:v>
                </c:pt>
                <c:pt idx="6812">
                  <c:v>587.19999999999902</c:v>
                </c:pt>
                <c:pt idx="6813">
                  <c:v>587.29999999999905</c:v>
                </c:pt>
                <c:pt idx="6814">
                  <c:v>587.39999999999839</c:v>
                </c:pt>
                <c:pt idx="6815">
                  <c:v>587.49999999999909</c:v>
                </c:pt>
                <c:pt idx="6816">
                  <c:v>587.599999999999</c:v>
                </c:pt>
                <c:pt idx="6817">
                  <c:v>587.69999999999902</c:v>
                </c:pt>
                <c:pt idx="6818">
                  <c:v>587.79999999999905</c:v>
                </c:pt>
                <c:pt idx="6819">
                  <c:v>587.89999999999839</c:v>
                </c:pt>
                <c:pt idx="6820">
                  <c:v>587.99999999999898</c:v>
                </c:pt>
                <c:pt idx="6821">
                  <c:v>588.099999999999</c:v>
                </c:pt>
                <c:pt idx="6822">
                  <c:v>588.19999999999902</c:v>
                </c:pt>
                <c:pt idx="6823">
                  <c:v>588.29999999999893</c:v>
                </c:pt>
                <c:pt idx="6824">
                  <c:v>588.39999999999907</c:v>
                </c:pt>
                <c:pt idx="6825">
                  <c:v>588.49999999999898</c:v>
                </c:pt>
                <c:pt idx="6826">
                  <c:v>588.599999999999</c:v>
                </c:pt>
                <c:pt idx="6827">
                  <c:v>588.69999999999902</c:v>
                </c:pt>
                <c:pt idx="6828">
                  <c:v>588.79999999999995</c:v>
                </c:pt>
                <c:pt idx="6829">
                  <c:v>588.89999999999839</c:v>
                </c:pt>
                <c:pt idx="6830">
                  <c:v>589</c:v>
                </c:pt>
                <c:pt idx="6831">
                  <c:v>589.099999999999</c:v>
                </c:pt>
                <c:pt idx="6832">
                  <c:v>589.20000000000005</c:v>
                </c:pt>
                <c:pt idx="6833">
                  <c:v>589.29999999999893</c:v>
                </c:pt>
                <c:pt idx="6834">
                  <c:v>589.4</c:v>
                </c:pt>
                <c:pt idx="6835">
                  <c:v>589.49999999999898</c:v>
                </c:pt>
                <c:pt idx="6836">
                  <c:v>589.599999999999</c:v>
                </c:pt>
                <c:pt idx="6837">
                  <c:v>589.69999999999902</c:v>
                </c:pt>
                <c:pt idx="6838">
                  <c:v>589.79999999999905</c:v>
                </c:pt>
                <c:pt idx="6839">
                  <c:v>589.89999999999839</c:v>
                </c:pt>
                <c:pt idx="6840">
                  <c:v>589.99999999999909</c:v>
                </c:pt>
                <c:pt idx="6841">
                  <c:v>590.099999999999</c:v>
                </c:pt>
                <c:pt idx="6842">
                  <c:v>590.19999999999891</c:v>
                </c:pt>
                <c:pt idx="6843">
                  <c:v>590.29999999999905</c:v>
                </c:pt>
                <c:pt idx="6844">
                  <c:v>590.39999999999839</c:v>
                </c:pt>
                <c:pt idx="6845">
                  <c:v>590.49999999999898</c:v>
                </c:pt>
                <c:pt idx="6846">
                  <c:v>590.599999999999</c:v>
                </c:pt>
                <c:pt idx="6847">
                  <c:v>590.69999999999902</c:v>
                </c:pt>
                <c:pt idx="6848">
                  <c:v>590.79999999999893</c:v>
                </c:pt>
                <c:pt idx="6849">
                  <c:v>590.89999999999907</c:v>
                </c:pt>
                <c:pt idx="6850">
                  <c:v>590.99999999999898</c:v>
                </c:pt>
                <c:pt idx="6851">
                  <c:v>591.1</c:v>
                </c:pt>
                <c:pt idx="6852">
                  <c:v>591.19999999999902</c:v>
                </c:pt>
                <c:pt idx="6853">
                  <c:v>591.29999999999995</c:v>
                </c:pt>
                <c:pt idx="6854">
                  <c:v>591.39999999999839</c:v>
                </c:pt>
                <c:pt idx="6855">
                  <c:v>591.5</c:v>
                </c:pt>
                <c:pt idx="6856">
                  <c:v>591.599999999999</c:v>
                </c:pt>
                <c:pt idx="6857">
                  <c:v>591.69999999999902</c:v>
                </c:pt>
                <c:pt idx="6858">
                  <c:v>591.79999999999905</c:v>
                </c:pt>
                <c:pt idx="6859">
                  <c:v>591.89999999999907</c:v>
                </c:pt>
                <c:pt idx="6860">
                  <c:v>591.99999999999898</c:v>
                </c:pt>
                <c:pt idx="6861">
                  <c:v>592.099999999999</c:v>
                </c:pt>
                <c:pt idx="6862">
                  <c:v>592.19999999999902</c:v>
                </c:pt>
                <c:pt idx="6863">
                  <c:v>592.29999999999893</c:v>
                </c:pt>
                <c:pt idx="6864">
                  <c:v>592.39999999999839</c:v>
                </c:pt>
                <c:pt idx="6865">
                  <c:v>592.49999999999898</c:v>
                </c:pt>
                <c:pt idx="6866">
                  <c:v>592.599999999999</c:v>
                </c:pt>
                <c:pt idx="6867">
                  <c:v>592.69999999999891</c:v>
                </c:pt>
                <c:pt idx="6868">
                  <c:v>592.79999999999905</c:v>
                </c:pt>
                <c:pt idx="6869">
                  <c:v>592.89999999999839</c:v>
                </c:pt>
                <c:pt idx="6870">
                  <c:v>592.99999999999898</c:v>
                </c:pt>
                <c:pt idx="6871">
                  <c:v>593.099999999999</c:v>
                </c:pt>
                <c:pt idx="6872">
                  <c:v>593.19999999999902</c:v>
                </c:pt>
                <c:pt idx="6873">
                  <c:v>593.29999999999893</c:v>
                </c:pt>
                <c:pt idx="6874">
                  <c:v>593.4</c:v>
                </c:pt>
                <c:pt idx="6875">
                  <c:v>593.49999999999898</c:v>
                </c:pt>
                <c:pt idx="6876">
                  <c:v>593.6</c:v>
                </c:pt>
                <c:pt idx="6877">
                  <c:v>593.69999999999902</c:v>
                </c:pt>
                <c:pt idx="6878">
                  <c:v>593.80000000000007</c:v>
                </c:pt>
                <c:pt idx="6879">
                  <c:v>593.89999999999839</c:v>
                </c:pt>
                <c:pt idx="6880">
                  <c:v>593.99999999999909</c:v>
                </c:pt>
                <c:pt idx="6881">
                  <c:v>594.099999999999</c:v>
                </c:pt>
                <c:pt idx="6882">
                  <c:v>594.19999999999902</c:v>
                </c:pt>
                <c:pt idx="6883">
                  <c:v>594.29999999999905</c:v>
                </c:pt>
                <c:pt idx="6884">
                  <c:v>594.39999999999907</c:v>
                </c:pt>
                <c:pt idx="6885">
                  <c:v>594.49999999999898</c:v>
                </c:pt>
                <c:pt idx="6886">
                  <c:v>594.599999999999</c:v>
                </c:pt>
                <c:pt idx="6887">
                  <c:v>594.69999999999902</c:v>
                </c:pt>
                <c:pt idx="6888">
                  <c:v>594.79999999999893</c:v>
                </c:pt>
                <c:pt idx="6889">
                  <c:v>594.89999999999839</c:v>
                </c:pt>
                <c:pt idx="6890">
                  <c:v>594.99999999999898</c:v>
                </c:pt>
                <c:pt idx="6891">
                  <c:v>595.099999999999</c:v>
                </c:pt>
                <c:pt idx="6892">
                  <c:v>595.19999999999891</c:v>
                </c:pt>
                <c:pt idx="6893">
                  <c:v>595.29999999999905</c:v>
                </c:pt>
                <c:pt idx="6894">
                  <c:v>595.39999999999839</c:v>
                </c:pt>
                <c:pt idx="6895">
                  <c:v>595.5</c:v>
                </c:pt>
                <c:pt idx="6896">
                  <c:v>595.599999999999</c:v>
                </c:pt>
                <c:pt idx="6897">
                  <c:v>595.70000000000005</c:v>
                </c:pt>
                <c:pt idx="6898">
                  <c:v>595.79999999999893</c:v>
                </c:pt>
                <c:pt idx="6899">
                  <c:v>595.9</c:v>
                </c:pt>
                <c:pt idx="6900">
                  <c:v>595.99999999999898</c:v>
                </c:pt>
                <c:pt idx="6901">
                  <c:v>596.099999999999</c:v>
                </c:pt>
                <c:pt idx="6902">
                  <c:v>596.19999999999902</c:v>
                </c:pt>
                <c:pt idx="6903">
                  <c:v>596.29999999999905</c:v>
                </c:pt>
                <c:pt idx="6904">
                  <c:v>596.39999999999839</c:v>
                </c:pt>
                <c:pt idx="6905">
                  <c:v>596.49999999999909</c:v>
                </c:pt>
                <c:pt idx="6906">
                  <c:v>596.599999999999</c:v>
                </c:pt>
                <c:pt idx="6907">
                  <c:v>596.69999999999902</c:v>
                </c:pt>
                <c:pt idx="6908">
                  <c:v>596.79999999999905</c:v>
                </c:pt>
                <c:pt idx="6909">
                  <c:v>596.89999999999839</c:v>
                </c:pt>
                <c:pt idx="6910">
                  <c:v>596.99999999999898</c:v>
                </c:pt>
                <c:pt idx="6911">
                  <c:v>597.099999999999</c:v>
                </c:pt>
                <c:pt idx="6912">
                  <c:v>597.19999999999902</c:v>
                </c:pt>
                <c:pt idx="6913">
                  <c:v>597.29999999999893</c:v>
                </c:pt>
                <c:pt idx="6914">
                  <c:v>597.39999999999907</c:v>
                </c:pt>
                <c:pt idx="6915">
                  <c:v>597.49999999999898</c:v>
                </c:pt>
                <c:pt idx="6916">
                  <c:v>597.599999999999</c:v>
                </c:pt>
                <c:pt idx="6917">
                  <c:v>597.69999999999902</c:v>
                </c:pt>
                <c:pt idx="6918">
                  <c:v>597.79999999999995</c:v>
                </c:pt>
                <c:pt idx="6919">
                  <c:v>597.89999999999839</c:v>
                </c:pt>
                <c:pt idx="6920">
                  <c:v>598</c:v>
                </c:pt>
                <c:pt idx="6921">
                  <c:v>598.099999999999</c:v>
                </c:pt>
                <c:pt idx="6922">
                  <c:v>598.20000000000005</c:v>
                </c:pt>
                <c:pt idx="6923">
                  <c:v>598.29999999999893</c:v>
                </c:pt>
                <c:pt idx="6924">
                  <c:v>598.39999999999907</c:v>
                </c:pt>
                <c:pt idx="6925">
                  <c:v>598.49999999999898</c:v>
                </c:pt>
                <c:pt idx="6926">
                  <c:v>598.599999999999</c:v>
                </c:pt>
                <c:pt idx="6927">
                  <c:v>598.69999999999902</c:v>
                </c:pt>
                <c:pt idx="6928">
                  <c:v>598.79999999999905</c:v>
                </c:pt>
                <c:pt idx="6929">
                  <c:v>598.89999999999839</c:v>
                </c:pt>
                <c:pt idx="6930">
                  <c:v>598.99999999999898</c:v>
                </c:pt>
                <c:pt idx="6931">
                  <c:v>599.099999999999</c:v>
                </c:pt>
                <c:pt idx="6932">
                  <c:v>599.19999999999891</c:v>
                </c:pt>
                <c:pt idx="6933">
                  <c:v>599.29999999999905</c:v>
                </c:pt>
                <c:pt idx="6934">
                  <c:v>599.39999999999839</c:v>
                </c:pt>
                <c:pt idx="6935">
                  <c:v>599.49999999999898</c:v>
                </c:pt>
                <c:pt idx="6936">
                  <c:v>599.599999999999</c:v>
                </c:pt>
                <c:pt idx="6937">
                  <c:v>599.69999999999902</c:v>
                </c:pt>
                <c:pt idx="6938">
                  <c:v>599.79999999999893</c:v>
                </c:pt>
                <c:pt idx="6939">
                  <c:v>599.89999999999907</c:v>
                </c:pt>
                <c:pt idx="6940">
                  <c:v>599.99999999999898</c:v>
                </c:pt>
                <c:pt idx="6941">
                  <c:v>600.1</c:v>
                </c:pt>
                <c:pt idx="6942">
                  <c:v>600.19999999999902</c:v>
                </c:pt>
                <c:pt idx="6943">
                  <c:v>600.29999999999995</c:v>
                </c:pt>
                <c:pt idx="6944">
                  <c:v>600.39999999999839</c:v>
                </c:pt>
                <c:pt idx="6945">
                  <c:v>600.5</c:v>
                </c:pt>
                <c:pt idx="6946">
                  <c:v>600.599999999999</c:v>
                </c:pt>
                <c:pt idx="6947">
                  <c:v>600.69999999999902</c:v>
                </c:pt>
                <c:pt idx="6948">
                  <c:v>600.79999999999905</c:v>
                </c:pt>
                <c:pt idx="6949">
                  <c:v>600.89999999999907</c:v>
                </c:pt>
                <c:pt idx="6950">
                  <c:v>600.99999999999898</c:v>
                </c:pt>
                <c:pt idx="6951">
                  <c:v>601.099999999999</c:v>
                </c:pt>
                <c:pt idx="6952">
                  <c:v>601.19999999999902</c:v>
                </c:pt>
                <c:pt idx="6953">
                  <c:v>601.29999999999893</c:v>
                </c:pt>
                <c:pt idx="6954">
                  <c:v>601.39999999999839</c:v>
                </c:pt>
                <c:pt idx="6955">
                  <c:v>601.49999999999898</c:v>
                </c:pt>
                <c:pt idx="6956">
                  <c:v>601.599999999999</c:v>
                </c:pt>
                <c:pt idx="6957">
                  <c:v>601.69999999999891</c:v>
                </c:pt>
                <c:pt idx="6958">
                  <c:v>601.79999999999905</c:v>
                </c:pt>
                <c:pt idx="6959">
                  <c:v>601.89999999999839</c:v>
                </c:pt>
                <c:pt idx="6960">
                  <c:v>601.99999999999898</c:v>
                </c:pt>
                <c:pt idx="6961">
                  <c:v>602.099999999999</c:v>
                </c:pt>
                <c:pt idx="6962">
                  <c:v>602.20000000000005</c:v>
                </c:pt>
                <c:pt idx="6963">
                  <c:v>602.29999999999893</c:v>
                </c:pt>
                <c:pt idx="6964">
                  <c:v>602.4</c:v>
                </c:pt>
                <c:pt idx="6965">
                  <c:v>602.49999999999898</c:v>
                </c:pt>
                <c:pt idx="6966">
                  <c:v>602.6</c:v>
                </c:pt>
                <c:pt idx="6967">
                  <c:v>602.69999999999902</c:v>
                </c:pt>
                <c:pt idx="6968">
                  <c:v>602.79999999999905</c:v>
                </c:pt>
                <c:pt idx="6969">
                  <c:v>602.89999999999839</c:v>
                </c:pt>
                <c:pt idx="6970">
                  <c:v>602.99999999999909</c:v>
                </c:pt>
                <c:pt idx="6971">
                  <c:v>603.099999999999</c:v>
                </c:pt>
                <c:pt idx="6972">
                  <c:v>603.19999999999902</c:v>
                </c:pt>
                <c:pt idx="6973">
                  <c:v>603.29999999999905</c:v>
                </c:pt>
                <c:pt idx="6974">
                  <c:v>603.39999999999839</c:v>
                </c:pt>
                <c:pt idx="6975">
                  <c:v>603.49999999999898</c:v>
                </c:pt>
                <c:pt idx="6976">
                  <c:v>603.599999999999</c:v>
                </c:pt>
                <c:pt idx="6977">
                  <c:v>603.69999999999902</c:v>
                </c:pt>
                <c:pt idx="6978">
                  <c:v>603.79999999999893</c:v>
                </c:pt>
                <c:pt idx="6979">
                  <c:v>603.89999999999907</c:v>
                </c:pt>
                <c:pt idx="6980">
                  <c:v>603.99999999999898</c:v>
                </c:pt>
                <c:pt idx="6981">
                  <c:v>604.099999999999</c:v>
                </c:pt>
                <c:pt idx="6982">
                  <c:v>604.19999999999891</c:v>
                </c:pt>
                <c:pt idx="6983">
                  <c:v>604.29999999999905</c:v>
                </c:pt>
                <c:pt idx="6984">
                  <c:v>604.39999999999839</c:v>
                </c:pt>
                <c:pt idx="6985">
                  <c:v>604.5</c:v>
                </c:pt>
                <c:pt idx="6986">
                  <c:v>604.599999999999</c:v>
                </c:pt>
                <c:pt idx="6987">
                  <c:v>604.70000000000005</c:v>
                </c:pt>
                <c:pt idx="6988">
                  <c:v>604.79999999999893</c:v>
                </c:pt>
                <c:pt idx="6989">
                  <c:v>604.9</c:v>
                </c:pt>
                <c:pt idx="6990">
                  <c:v>604.99999999999898</c:v>
                </c:pt>
                <c:pt idx="6991">
                  <c:v>605.099999999999</c:v>
                </c:pt>
                <c:pt idx="6992">
                  <c:v>605.19999999999902</c:v>
                </c:pt>
                <c:pt idx="6993">
                  <c:v>605.29999999999905</c:v>
                </c:pt>
                <c:pt idx="6994">
                  <c:v>605.39999999999839</c:v>
                </c:pt>
                <c:pt idx="6995">
                  <c:v>605.49999999999909</c:v>
                </c:pt>
                <c:pt idx="6996">
                  <c:v>605.599999999999</c:v>
                </c:pt>
                <c:pt idx="6997">
                  <c:v>605.69999999999891</c:v>
                </c:pt>
                <c:pt idx="6998">
                  <c:v>605.79999999999905</c:v>
                </c:pt>
                <c:pt idx="6999">
                  <c:v>605.89999999999839</c:v>
                </c:pt>
                <c:pt idx="7000">
                  <c:v>605.99999999999898</c:v>
                </c:pt>
                <c:pt idx="7001">
                  <c:v>606.099999999999</c:v>
                </c:pt>
                <c:pt idx="7002">
                  <c:v>606.19999999999902</c:v>
                </c:pt>
                <c:pt idx="7003">
                  <c:v>606.29999999999893</c:v>
                </c:pt>
                <c:pt idx="7004">
                  <c:v>606.39999999999907</c:v>
                </c:pt>
                <c:pt idx="7005">
                  <c:v>606.49999999999898</c:v>
                </c:pt>
                <c:pt idx="7006">
                  <c:v>606.599999999999</c:v>
                </c:pt>
                <c:pt idx="7007">
                  <c:v>606.69999999999902</c:v>
                </c:pt>
                <c:pt idx="7008">
                  <c:v>606.79999999999995</c:v>
                </c:pt>
                <c:pt idx="7009">
                  <c:v>606.89999999999839</c:v>
                </c:pt>
                <c:pt idx="7010">
                  <c:v>607</c:v>
                </c:pt>
                <c:pt idx="7011">
                  <c:v>607.099999999999</c:v>
                </c:pt>
                <c:pt idx="7012">
                  <c:v>607.20000000000005</c:v>
                </c:pt>
                <c:pt idx="7013">
                  <c:v>607.29999999999893</c:v>
                </c:pt>
                <c:pt idx="7014">
                  <c:v>607.39999999999907</c:v>
                </c:pt>
                <c:pt idx="7015">
                  <c:v>607.49999999999898</c:v>
                </c:pt>
                <c:pt idx="7016">
                  <c:v>607.599999999999</c:v>
                </c:pt>
                <c:pt idx="7017">
                  <c:v>607.69999999999902</c:v>
                </c:pt>
                <c:pt idx="7018">
                  <c:v>607.79999999999905</c:v>
                </c:pt>
                <c:pt idx="7019">
                  <c:v>607.89999999999839</c:v>
                </c:pt>
                <c:pt idx="7020">
                  <c:v>607.99999999999898</c:v>
                </c:pt>
                <c:pt idx="7021">
                  <c:v>608.099999999999</c:v>
                </c:pt>
                <c:pt idx="7022">
                  <c:v>608.19999999999891</c:v>
                </c:pt>
                <c:pt idx="7023">
                  <c:v>608.29999999999905</c:v>
                </c:pt>
                <c:pt idx="7024">
                  <c:v>608.39999999999839</c:v>
                </c:pt>
                <c:pt idx="7025">
                  <c:v>608.49999999999898</c:v>
                </c:pt>
                <c:pt idx="7026">
                  <c:v>608.599999999999</c:v>
                </c:pt>
                <c:pt idx="7027">
                  <c:v>608.69999999999902</c:v>
                </c:pt>
                <c:pt idx="7028">
                  <c:v>608.79999999999893</c:v>
                </c:pt>
                <c:pt idx="7029">
                  <c:v>608.9</c:v>
                </c:pt>
                <c:pt idx="7030">
                  <c:v>608.99999999999898</c:v>
                </c:pt>
                <c:pt idx="7031">
                  <c:v>609.1</c:v>
                </c:pt>
                <c:pt idx="7032">
                  <c:v>609.19999999999902</c:v>
                </c:pt>
                <c:pt idx="7033">
                  <c:v>609.29999999999995</c:v>
                </c:pt>
                <c:pt idx="7034">
                  <c:v>609.39999999999839</c:v>
                </c:pt>
                <c:pt idx="7035">
                  <c:v>609.49999999999909</c:v>
                </c:pt>
                <c:pt idx="7036">
                  <c:v>609.599999999999</c:v>
                </c:pt>
                <c:pt idx="7037">
                  <c:v>609.69999999999902</c:v>
                </c:pt>
                <c:pt idx="7038">
                  <c:v>609.79999999999905</c:v>
                </c:pt>
                <c:pt idx="7039">
                  <c:v>609.89999999999907</c:v>
                </c:pt>
                <c:pt idx="7040">
                  <c:v>609.99999999999898</c:v>
                </c:pt>
                <c:pt idx="7041">
                  <c:v>610.099999999999</c:v>
                </c:pt>
                <c:pt idx="7042">
                  <c:v>610.19999999999902</c:v>
                </c:pt>
                <c:pt idx="7043">
                  <c:v>610.29999999999893</c:v>
                </c:pt>
                <c:pt idx="7044">
                  <c:v>610.39999999999839</c:v>
                </c:pt>
                <c:pt idx="7045">
                  <c:v>610.49999999999898</c:v>
                </c:pt>
                <c:pt idx="7046">
                  <c:v>610.599999999999</c:v>
                </c:pt>
                <c:pt idx="7047">
                  <c:v>610.69999999999891</c:v>
                </c:pt>
                <c:pt idx="7048">
                  <c:v>610.79999999999905</c:v>
                </c:pt>
                <c:pt idx="7049">
                  <c:v>610.89999999999839</c:v>
                </c:pt>
                <c:pt idx="7050">
                  <c:v>610.99999999999898</c:v>
                </c:pt>
                <c:pt idx="7051">
                  <c:v>611.099999999999</c:v>
                </c:pt>
                <c:pt idx="7052">
                  <c:v>611.20000000000005</c:v>
                </c:pt>
                <c:pt idx="7053">
                  <c:v>611.29999999999893</c:v>
                </c:pt>
                <c:pt idx="7054">
                  <c:v>611.4</c:v>
                </c:pt>
                <c:pt idx="7055">
                  <c:v>611.49999999999898</c:v>
                </c:pt>
                <c:pt idx="7056">
                  <c:v>611.6</c:v>
                </c:pt>
                <c:pt idx="7057">
                  <c:v>611.69999999999902</c:v>
                </c:pt>
                <c:pt idx="7058">
                  <c:v>611.79999999999905</c:v>
                </c:pt>
                <c:pt idx="7059">
                  <c:v>611.89999999999839</c:v>
                </c:pt>
                <c:pt idx="7060">
                  <c:v>611.99999999999909</c:v>
                </c:pt>
                <c:pt idx="7061">
                  <c:v>612.099999999999</c:v>
                </c:pt>
                <c:pt idx="7062">
                  <c:v>612.19999999999902</c:v>
                </c:pt>
                <c:pt idx="7063">
                  <c:v>612.29999999999905</c:v>
                </c:pt>
                <c:pt idx="7064">
                  <c:v>612.39999999999839</c:v>
                </c:pt>
                <c:pt idx="7065">
                  <c:v>612.49999999999898</c:v>
                </c:pt>
                <c:pt idx="7066">
                  <c:v>612.599999999999</c:v>
                </c:pt>
                <c:pt idx="7067">
                  <c:v>612.69999999999902</c:v>
                </c:pt>
                <c:pt idx="7068">
                  <c:v>612.79999999999893</c:v>
                </c:pt>
                <c:pt idx="7069">
                  <c:v>612.89999999999907</c:v>
                </c:pt>
                <c:pt idx="7070">
                  <c:v>612.99999999999898</c:v>
                </c:pt>
                <c:pt idx="7071">
                  <c:v>613.099999999999</c:v>
                </c:pt>
                <c:pt idx="7072">
                  <c:v>613.19999999999902</c:v>
                </c:pt>
                <c:pt idx="7073">
                  <c:v>613.29999999999905</c:v>
                </c:pt>
                <c:pt idx="7074">
                  <c:v>613.39999999999839</c:v>
                </c:pt>
                <c:pt idx="7075">
                  <c:v>613.5</c:v>
                </c:pt>
                <c:pt idx="7076">
                  <c:v>613.599999999999</c:v>
                </c:pt>
                <c:pt idx="7077">
                  <c:v>613.70000000000005</c:v>
                </c:pt>
                <c:pt idx="7078">
                  <c:v>613.79999999999893</c:v>
                </c:pt>
                <c:pt idx="7079">
                  <c:v>613.89999999999907</c:v>
                </c:pt>
                <c:pt idx="7080">
                  <c:v>613.99999999999898</c:v>
                </c:pt>
                <c:pt idx="7081">
                  <c:v>614.099999999999</c:v>
                </c:pt>
                <c:pt idx="7082">
                  <c:v>614.19999999999902</c:v>
                </c:pt>
                <c:pt idx="7083">
                  <c:v>614.29999999999905</c:v>
                </c:pt>
                <c:pt idx="7084">
                  <c:v>614.39999999999839</c:v>
                </c:pt>
                <c:pt idx="7085">
                  <c:v>614.49999999999909</c:v>
                </c:pt>
                <c:pt idx="7086">
                  <c:v>614.599999999999</c:v>
                </c:pt>
                <c:pt idx="7087">
                  <c:v>614.69999999999891</c:v>
                </c:pt>
                <c:pt idx="7088">
                  <c:v>614.79999999999905</c:v>
                </c:pt>
                <c:pt idx="7089">
                  <c:v>614.89999999999839</c:v>
                </c:pt>
                <c:pt idx="7090">
                  <c:v>614.99999999999898</c:v>
                </c:pt>
                <c:pt idx="7091">
                  <c:v>615.099999999999</c:v>
                </c:pt>
                <c:pt idx="7092">
                  <c:v>615.19999999999902</c:v>
                </c:pt>
                <c:pt idx="7093">
                  <c:v>615.29999999999893</c:v>
                </c:pt>
                <c:pt idx="7094">
                  <c:v>615.39999999999907</c:v>
                </c:pt>
                <c:pt idx="7095">
                  <c:v>615.49999999999898</c:v>
                </c:pt>
                <c:pt idx="7096">
                  <c:v>615.6</c:v>
                </c:pt>
                <c:pt idx="7097">
                  <c:v>615.69999999999902</c:v>
                </c:pt>
                <c:pt idx="7098">
                  <c:v>615.79999999999995</c:v>
                </c:pt>
                <c:pt idx="7099">
                  <c:v>615.89999999999839</c:v>
                </c:pt>
                <c:pt idx="7100">
                  <c:v>616</c:v>
                </c:pt>
                <c:pt idx="7101">
                  <c:v>616.099999999999</c:v>
                </c:pt>
                <c:pt idx="7102">
                  <c:v>616.19999999999902</c:v>
                </c:pt>
                <c:pt idx="7103">
                  <c:v>616.29999999999905</c:v>
                </c:pt>
                <c:pt idx="7104">
                  <c:v>616.39999999999907</c:v>
                </c:pt>
                <c:pt idx="7105">
                  <c:v>616.49999999999898</c:v>
                </c:pt>
                <c:pt idx="7106">
                  <c:v>616.599999999999</c:v>
                </c:pt>
                <c:pt idx="7107">
                  <c:v>616.69999999999902</c:v>
                </c:pt>
                <c:pt idx="7108">
                  <c:v>616.79999999999893</c:v>
                </c:pt>
                <c:pt idx="7109">
                  <c:v>616.89999999999839</c:v>
                </c:pt>
                <c:pt idx="7110">
                  <c:v>616.99999999999898</c:v>
                </c:pt>
                <c:pt idx="7111">
                  <c:v>617.099999999999</c:v>
                </c:pt>
                <c:pt idx="7112">
                  <c:v>617.19999999999891</c:v>
                </c:pt>
                <c:pt idx="7113">
                  <c:v>617.29999999999905</c:v>
                </c:pt>
                <c:pt idx="7114">
                  <c:v>617.39999999999839</c:v>
                </c:pt>
                <c:pt idx="7115">
                  <c:v>617.49999999999898</c:v>
                </c:pt>
                <c:pt idx="7116">
                  <c:v>617.599999999999</c:v>
                </c:pt>
                <c:pt idx="7117">
                  <c:v>617.69999999999902</c:v>
                </c:pt>
                <c:pt idx="7118">
                  <c:v>617.79999999999893</c:v>
                </c:pt>
                <c:pt idx="7119">
                  <c:v>617.9</c:v>
                </c:pt>
                <c:pt idx="7120">
                  <c:v>617.99999999999898</c:v>
                </c:pt>
                <c:pt idx="7121">
                  <c:v>618.1</c:v>
                </c:pt>
                <c:pt idx="7122">
                  <c:v>618.19999999999902</c:v>
                </c:pt>
                <c:pt idx="7123">
                  <c:v>618.30000000000007</c:v>
                </c:pt>
                <c:pt idx="7124">
                  <c:v>618.39999999999839</c:v>
                </c:pt>
                <c:pt idx="7125">
                  <c:v>618.49999999999909</c:v>
                </c:pt>
                <c:pt idx="7126">
                  <c:v>618.599999999999</c:v>
                </c:pt>
                <c:pt idx="7127">
                  <c:v>618.69999999999902</c:v>
                </c:pt>
                <c:pt idx="7128">
                  <c:v>618.79999999999905</c:v>
                </c:pt>
                <c:pt idx="7129">
                  <c:v>618.89999999999907</c:v>
                </c:pt>
                <c:pt idx="7130">
                  <c:v>618.99999999999898</c:v>
                </c:pt>
                <c:pt idx="7131">
                  <c:v>619.099999999999</c:v>
                </c:pt>
                <c:pt idx="7132">
                  <c:v>619.19999999999902</c:v>
                </c:pt>
                <c:pt idx="7133">
                  <c:v>619.29999999999893</c:v>
                </c:pt>
                <c:pt idx="7134">
                  <c:v>619.39999999999839</c:v>
                </c:pt>
                <c:pt idx="7135">
                  <c:v>619.49999999999898</c:v>
                </c:pt>
                <c:pt idx="7136">
                  <c:v>619.599999999999</c:v>
                </c:pt>
                <c:pt idx="7137">
                  <c:v>619.69999999999891</c:v>
                </c:pt>
                <c:pt idx="7138">
                  <c:v>619.79999999999905</c:v>
                </c:pt>
                <c:pt idx="7139">
                  <c:v>619.89999999999839</c:v>
                </c:pt>
                <c:pt idx="7140">
                  <c:v>619.99999999999898</c:v>
                </c:pt>
                <c:pt idx="7141">
                  <c:v>620.099999999999</c:v>
                </c:pt>
                <c:pt idx="7142">
                  <c:v>620.20000000000005</c:v>
                </c:pt>
                <c:pt idx="7143">
                  <c:v>620.29999999999893</c:v>
                </c:pt>
                <c:pt idx="7144">
                  <c:v>620.4</c:v>
                </c:pt>
                <c:pt idx="7145">
                  <c:v>620.49999999999898</c:v>
                </c:pt>
                <c:pt idx="7146">
                  <c:v>620.599999999999</c:v>
                </c:pt>
                <c:pt idx="7147">
                  <c:v>620.69999999999902</c:v>
                </c:pt>
                <c:pt idx="7148">
                  <c:v>620.79999999999905</c:v>
                </c:pt>
                <c:pt idx="7149">
                  <c:v>620.89999999999839</c:v>
                </c:pt>
                <c:pt idx="7150">
                  <c:v>620.99999999999909</c:v>
                </c:pt>
                <c:pt idx="7151">
                  <c:v>621.099999999999</c:v>
                </c:pt>
                <c:pt idx="7152">
                  <c:v>621.19999999999902</c:v>
                </c:pt>
                <c:pt idx="7153">
                  <c:v>621.29999999999905</c:v>
                </c:pt>
                <c:pt idx="7154">
                  <c:v>621.39999999999839</c:v>
                </c:pt>
                <c:pt idx="7155">
                  <c:v>621.49999999999898</c:v>
                </c:pt>
                <c:pt idx="7156">
                  <c:v>621.599999999999</c:v>
                </c:pt>
                <c:pt idx="7157">
                  <c:v>621.69999999999902</c:v>
                </c:pt>
                <c:pt idx="7158">
                  <c:v>621.79999999999893</c:v>
                </c:pt>
                <c:pt idx="7159">
                  <c:v>621.89999999999907</c:v>
                </c:pt>
                <c:pt idx="7160">
                  <c:v>621.99999999999898</c:v>
                </c:pt>
                <c:pt idx="7161">
                  <c:v>622.099999999999</c:v>
                </c:pt>
                <c:pt idx="7162">
                  <c:v>622.19999999999902</c:v>
                </c:pt>
                <c:pt idx="7163">
                  <c:v>622.29999999999995</c:v>
                </c:pt>
                <c:pt idx="7164">
                  <c:v>622.39999999999839</c:v>
                </c:pt>
                <c:pt idx="7165">
                  <c:v>622.5</c:v>
                </c:pt>
                <c:pt idx="7166">
                  <c:v>622.599999999999</c:v>
                </c:pt>
                <c:pt idx="7167">
                  <c:v>622.70000000000005</c:v>
                </c:pt>
                <c:pt idx="7168">
                  <c:v>622.79999999999893</c:v>
                </c:pt>
                <c:pt idx="7169">
                  <c:v>622.89999999999907</c:v>
                </c:pt>
                <c:pt idx="7170">
                  <c:v>622.99999999999898</c:v>
                </c:pt>
                <c:pt idx="7171">
                  <c:v>623.099999999999</c:v>
                </c:pt>
                <c:pt idx="7172">
                  <c:v>623.19999999999902</c:v>
                </c:pt>
                <c:pt idx="7173">
                  <c:v>623.29999999999905</c:v>
                </c:pt>
                <c:pt idx="7174">
                  <c:v>623.39999999999839</c:v>
                </c:pt>
                <c:pt idx="7175">
                  <c:v>623.49999999999898</c:v>
                </c:pt>
                <c:pt idx="7176">
                  <c:v>623.599999999999</c:v>
                </c:pt>
                <c:pt idx="7177">
                  <c:v>623.69999999999891</c:v>
                </c:pt>
                <c:pt idx="7178">
                  <c:v>623.79999999999905</c:v>
                </c:pt>
                <c:pt idx="7179">
                  <c:v>623.89999999999839</c:v>
                </c:pt>
                <c:pt idx="7180">
                  <c:v>623.99999999999898</c:v>
                </c:pt>
                <c:pt idx="7181">
                  <c:v>624.099999999999</c:v>
                </c:pt>
                <c:pt idx="7182">
                  <c:v>624.19999999999902</c:v>
                </c:pt>
                <c:pt idx="7183">
                  <c:v>624.29999999999893</c:v>
                </c:pt>
                <c:pt idx="7184">
                  <c:v>624.39999999999907</c:v>
                </c:pt>
                <c:pt idx="7185">
                  <c:v>624.49999999999898</c:v>
                </c:pt>
                <c:pt idx="7186">
                  <c:v>624.6</c:v>
                </c:pt>
                <c:pt idx="7187">
                  <c:v>624.69999999999902</c:v>
                </c:pt>
                <c:pt idx="7188">
                  <c:v>624.79999999999995</c:v>
                </c:pt>
                <c:pt idx="7189">
                  <c:v>624.89999999999839</c:v>
                </c:pt>
                <c:pt idx="7190">
                  <c:v>625</c:v>
                </c:pt>
                <c:pt idx="7191">
                  <c:v>625.099999999999</c:v>
                </c:pt>
                <c:pt idx="7192">
                  <c:v>625.19999999999902</c:v>
                </c:pt>
                <c:pt idx="7193">
                  <c:v>625.29999999999905</c:v>
                </c:pt>
                <c:pt idx="7194">
                  <c:v>625.39999999999907</c:v>
                </c:pt>
                <c:pt idx="7195">
                  <c:v>625.49999999999898</c:v>
                </c:pt>
                <c:pt idx="7196">
                  <c:v>625.599999999999</c:v>
                </c:pt>
                <c:pt idx="7197">
                  <c:v>625.69999999999902</c:v>
                </c:pt>
                <c:pt idx="7198">
                  <c:v>625.79999999999893</c:v>
                </c:pt>
                <c:pt idx="7199">
                  <c:v>625.89999999999839</c:v>
                </c:pt>
                <c:pt idx="7200">
                  <c:v>625.99999999999898</c:v>
                </c:pt>
                <c:pt idx="7201">
                  <c:v>626.099999999999</c:v>
                </c:pt>
                <c:pt idx="7202">
                  <c:v>626.19999999999891</c:v>
                </c:pt>
                <c:pt idx="7203">
                  <c:v>626.29999999999905</c:v>
                </c:pt>
                <c:pt idx="7204">
                  <c:v>626.39999999999839</c:v>
                </c:pt>
                <c:pt idx="7205">
                  <c:v>626.49999999999898</c:v>
                </c:pt>
                <c:pt idx="7206">
                  <c:v>626.599999999999</c:v>
                </c:pt>
                <c:pt idx="7207">
                  <c:v>626.70000000000005</c:v>
                </c:pt>
                <c:pt idx="7208">
                  <c:v>626.79999999999893</c:v>
                </c:pt>
                <c:pt idx="7209">
                  <c:v>626.9</c:v>
                </c:pt>
                <c:pt idx="7210">
                  <c:v>626.99999999999898</c:v>
                </c:pt>
                <c:pt idx="7211">
                  <c:v>627.1</c:v>
                </c:pt>
                <c:pt idx="7212">
                  <c:v>627.19999999999902</c:v>
                </c:pt>
                <c:pt idx="7213">
                  <c:v>627.29999999999905</c:v>
                </c:pt>
                <c:pt idx="7214">
                  <c:v>627.39999999999839</c:v>
                </c:pt>
                <c:pt idx="7215">
                  <c:v>627.49999999999909</c:v>
                </c:pt>
                <c:pt idx="7216">
                  <c:v>627.599999999999</c:v>
                </c:pt>
                <c:pt idx="7217">
                  <c:v>627.69999999999902</c:v>
                </c:pt>
                <c:pt idx="7218">
                  <c:v>627.79999999999905</c:v>
                </c:pt>
                <c:pt idx="7219">
                  <c:v>627.89999999999907</c:v>
                </c:pt>
                <c:pt idx="7220">
                  <c:v>627.99999999999898</c:v>
                </c:pt>
                <c:pt idx="7221">
                  <c:v>628.099999999999</c:v>
                </c:pt>
                <c:pt idx="7222">
                  <c:v>628.19999999999902</c:v>
                </c:pt>
                <c:pt idx="7223">
                  <c:v>628.29999999999893</c:v>
                </c:pt>
                <c:pt idx="7224">
                  <c:v>628.39999999999907</c:v>
                </c:pt>
                <c:pt idx="7225">
                  <c:v>628.49999999999898</c:v>
                </c:pt>
                <c:pt idx="7226">
                  <c:v>628.599999999999</c:v>
                </c:pt>
                <c:pt idx="7227">
                  <c:v>628.69999999999891</c:v>
                </c:pt>
                <c:pt idx="7228">
                  <c:v>628.79999999999905</c:v>
                </c:pt>
                <c:pt idx="7229">
                  <c:v>628.89999999999839</c:v>
                </c:pt>
                <c:pt idx="7230">
                  <c:v>629</c:v>
                </c:pt>
                <c:pt idx="7231">
                  <c:v>629.099999999999</c:v>
                </c:pt>
                <c:pt idx="7232">
                  <c:v>629.20000000000005</c:v>
                </c:pt>
                <c:pt idx="7233">
                  <c:v>629.29999999999893</c:v>
                </c:pt>
                <c:pt idx="7234">
                  <c:v>629.4</c:v>
                </c:pt>
                <c:pt idx="7235">
                  <c:v>629.49999999999898</c:v>
                </c:pt>
                <c:pt idx="7236">
                  <c:v>629.599999999999</c:v>
                </c:pt>
                <c:pt idx="7237">
                  <c:v>629.69999999999902</c:v>
                </c:pt>
                <c:pt idx="7238">
                  <c:v>629.79999999999905</c:v>
                </c:pt>
                <c:pt idx="7239">
                  <c:v>629.89999999999839</c:v>
                </c:pt>
                <c:pt idx="7240">
                  <c:v>629.99999999999909</c:v>
                </c:pt>
                <c:pt idx="7241">
                  <c:v>630.099999999999</c:v>
                </c:pt>
                <c:pt idx="7242">
                  <c:v>630.19999999999891</c:v>
                </c:pt>
                <c:pt idx="7243">
                  <c:v>630.29999999999905</c:v>
                </c:pt>
                <c:pt idx="7244">
                  <c:v>630.39999999999839</c:v>
                </c:pt>
                <c:pt idx="7245">
                  <c:v>630.49999999999898</c:v>
                </c:pt>
                <c:pt idx="7246">
                  <c:v>630.599999999999</c:v>
                </c:pt>
                <c:pt idx="7247">
                  <c:v>630.69999999999902</c:v>
                </c:pt>
                <c:pt idx="7248">
                  <c:v>630.79999999999893</c:v>
                </c:pt>
                <c:pt idx="7249">
                  <c:v>630.89999999999907</c:v>
                </c:pt>
                <c:pt idx="7250">
                  <c:v>630.99999999999898</c:v>
                </c:pt>
                <c:pt idx="7251">
                  <c:v>631.099999999999</c:v>
                </c:pt>
                <c:pt idx="7252">
                  <c:v>631.19999999999902</c:v>
                </c:pt>
                <c:pt idx="7253">
                  <c:v>631.29999999999995</c:v>
                </c:pt>
                <c:pt idx="7254">
                  <c:v>631.39999999999839</c:v>
                </c:pt>
                <c:pt idx="7255">
                  <c:v>631.5</c:v>
                </c:pt>
                <c:pt idx="7256">
                  <c:v>631.599999999999</c:v>
                </c:pt>
                <c:pt idx="7257">
                  <c:v>631.70000000000005</c:v>
                </c:pt>
                <c:pt idx="7258">
                  <c:v>631.79999999999893</c:v>
                </c:pt>
                <c:pt idx="7259">
                  <c:v>631.89999999999907</c:v>
                </c:pt>
                <c:pt idx="7260">
                  <c:v>631.99999999999898</c:v>
                </c:pt>
                <c:pt idx="7261">
                  <c:v>632.099999999999</c:v>
                </c:pt>
                <c:pt idx="7262">
                  <c:v>632.19999999999902</c:v>
                </c:pt>
                <c:pt idx="7263">
                  <c:v>632.29999999999905</c:v>
                </c:pt>
                <c:pt idx="7264">
                  <c:v>632.39999999999839</c:v>
                </c:pt>
                <c:pt idx="7265">
                  <c:v>632.49999999999898</c:v>
                </c:pt>
                <c:pt idx="7266">
                  <c:v>632.599999999999</c:v>
                </c:pt>
                <c:pt idx="7267">
                  <c:v>632.69999999999891</c:v>
                </c:pt>
                <c:pt idx="7268">
                  <c:v>632.79999999999905</c:v>
                </c:pt>
                <c:pt idx="7269">
                  <c:v>632.89999999999839</c:v>
                </c:pt>
                <c:pt idx="7270">
                  <c:v>632.99999999999898</c:v>
                </c:pt>
                <c:pt idx="7271">
                  <c:v>633.099999999999</c:v>
                </c:pt>
                <c:pt idx="7272">
                  <c:v>633.19999999999902</c:v>
                </c:pt>
                <c:pt idx="7273">
                  <c:v>633.29999999999893</c:v>
                </c:pt>
                <c:pt idx="7274">
                  <c:v>633.4</c:v>
                </c:pt>
                <c:pt idx="7275">
                  <c:v>633.49999999999898</c:v>
                </c:pt>
                <c:pt idx="7276">
                  <c:v>633.6</c:v>
                </c:pt>
                <c:pt idx="7277">
                  <c:v>633.69999999999902</c:v>
                </c:pt>
                <c:pt idx="7278">
                  <c:v>633.79999999999995</c:v>
                </c:pt>
                <c:pt idx="7279">
                  <c:v>633.89999999999839</c:v>
                </c:pt>
                <c:pt idx="7280">
                  <c:v>633.99999999999909</c:v>
                </c:pt>
                <c:pt idx="7281">
                  <c:v>634.099999999999</c:v>
                </c:pt>
                <c:pt idx="7282">
                  <c:v>634.19999999999902</c:v>
                </c:pt>
                <c:pt idx="7283">
                  <c:v>634.29999999999905</c:v>
                </c:pt>
                <c:pt idx="7284">
                  <c:v>634.39999999999907</c:v>
                </c:pt>
                <c:pt idx="7285">
                  <c:v>634.49999999999898</c:v>
                </c:pt>
                <c:pt idx="7286">
                  <c:v>634.599999999999</c:v>
                </c:pt>
                <c:pt idx="7287">
                  <c:v>634.69999999999902</c:v>
                </c:pt>
                <c:pt idx="7288">
                  <c:v>634.79999999999893</c:v>
                </c:pt>
                <c:pt idx="7289">
                  <c:v>634.89999999999839</c:v>
                </c:pt>
                <c:pt idx="7290">
                  <c:v>634.99999999999898</c:v>
                </c:pt>
                <c:pt idx="7291">
                  <c:v>635.099999999999</c:v>
                </c:pt>
                <c:pt idx="7292">
                  <c:v>635.19999999999891</c:v>
                </c:pt>
                <c:pt idx="7293">
                  <c:v>635.29999999999905</c:v>
                </c:pt>
                <c:pt idx="7294">
                  <c:v>635.39999999999839</c:v>
                </c:pt>
                <c:pt idx="7295">
                  <c:v>635.49999999999898</c:v>
                </c:pt>
                <c:pt idx="7296">
                  <c:v>635.599999999999</c:v>
                </c:pt>
                <c:pt idx="7297">
                  <c:v>635.70000000000005</c:v>
                </c:pt>
                <c:pt idx="7298">
                  <c:v>635.79999999999893</c:v>
                </c:pt>
                <c:pt idx="7299">
                  <c:v>635.9</c:v>
                </c:pt>
                <c:pt idx="7300">
                  <c:v>635.99999999999898</c:v>
                </c:pt>
                <c:pt idx="7301">
                  <c:v>636.1</c:v>
                </c:pt>
                <c:pt idx="7302">
                  <c:v>636.19999999999902</c:v>
                </c:pt>
                <c:pt idx="7303">
                  <c:v>636.29999999999905</c:v>
                </c:pt>
                <c:pt idx="7304">
                  <c:v>636.39999999999839</c:v>
                </c:pt>
                <c:pt idx="7305">
                  <c:v>636.49999999999909</c:v>
                </c:pt>
                <c:pt idx="7306">
                  <c:v>636.599999999999</c:v>
                </c:pt>
                <c:pt idx="7307">
                  <c:v>636.69999999999902</c:v>
                </c:pt>
                <c:pt idx="7308">
                  <c:v>636.79999999999905</c:v>
                </c:pt>
                <c:pt idx="7309">
                  <c:v>636.89999999999839</c:v>
                </c:pt>
                <c:pt idx="7310">
                  <c:v>636.99999999999898</c:v>
                </c:pt>
                <c:pt idx="7311">
                  <c:v>637.099999999999</c:v>
                </c:pt>
                <c:pt idx="7312">
                  <c:v>637.19999999999902</c:v>
                </c:pt>
                <c:pt idx="7313">
                  <c:v>637.29999999999893</c:v>
                </c:pt>
                <c:pt idx="7314">
                  <c:v>637.39999999999907</c:v>
                </c:pt>
                <c:pt idx="7315">
                  <c:v>637.49999999999898</c:v>
                </c:pt>
                <c:pt idx="7316">
                  <c:v>637.599999999999</c:v>
                </c:pt>
                <c:pt idx="7317">
                  <c:v>637.69999999999902</c:v>
                </c:pt>
                <c:pt idx="7318">
                  <c:v>637.79999999999905</c:v>
                </c:pt>
                <c:pt idx="7319">
                  <c:v>637.89999999999839</c:v>
                </c:pt>
                <c:pt idx="7320">
                  <c:v>638</c:v>
                </c:pt>
                <c:pt idx="7321">
                  <c:v>638.099999999999</c:v>
                </c:pt>
                <c:pt idx="7322">
                  <c:v>638.20000000000005</c:v>
                </c:pt>
                <c:pt idx="7323">
                  <c:v>638.29999999999893</c:v>
                </c:pt>
                <c:pt idx="7324">
                  <c:v>638.39999999999907</c:v>
                </c:pt>
                <c:pt idx="7325">
                  <c:v>638.49999999999898</c:v>
                </c:pt>
                <c:pt idx="7326">
                  <c:v>638.599999999999</c:v>
                </c:pt>
                <c:pt idx="7327">
                  <c:v>638.69999999999902</c:v>
                </c:pt>
                <c:pt idx="7328">
                  <c:v>638.79999999999905</c:v>
                </c:pt>
                <c:pt idx="7329">
                  <c:v>638.89999999999839</c:v>
                </c:pt>
                <c:pt idx="7330">
                  <c:v>638.99999999999909</c:v>
                </c:pt>
                <c:pt idx="7331">
                  <c:v>639.099999999999</c:v>
                </c:pt>
                <c:pt idx="7332">
                  <c:v>639.19999999999891</c:v>
                </c:pt>
                <c:pt idx="7333">
                  <c:v>639.29999999999905</c:v>
                </c:pt>
                <c:pt idx="7334">
                  <c:v>639.39999999999839</c:v>
                </c:pt>
                <c:pt idx="7335">
                  <c:v>639.49999999999898</c:v>
                </c:pt>
                <c:pt idx="7336">
                  <c:v>639.599999999999</c:v>
                </c:pt>
                <c:pt idx="7337">
                  <c:v>639.69999999999902</c:v>
                </c:pt>
                <c:pt idx="7338">
                  <c:v>639.79999999999893</c:v>
                </c:pt>
                <c:pt idx="7339">
                  <c:v>639.89999999999907</c:v>
                </c:pt>
                <c:pt idx="7340">
                  <c:v>639.99999999999898</c:v>
                </c:pt>
                <c:pt idx="7341">
                  <c:v>640.1</c:v>
                </c:pt>
                <c:pt idx="7342">
                  <c:v>640.19999999999902</c:v>
                </c:pt>
                <c:pt idx="7343">
                  <c:v>640.29999999999995</c:v>
                </c:pt>
                <c:pt idx="7344">
                  <c:v>640.39999999999839</c:v>
                </c:pt>
                <c:pt idx="7345">
                  <c:v>640.5</c:v>
                </c:pt>
                <c:pt idx="7346">
                  <c:v>640.599999999999</c:v>
                </c:pt>
                <c:pt idx="7347">
                  <c:v>640.69999999999902</c:v>
                </c:pt>
                <c:pt idx="7348">
                  <c:v>640.79999999999893</c:v>
                </c:pt>
                <c:pt idx="7349">
                  <c:v>640.89999999999907</c:v>
                </c:pt>
                <c:pt idx="7350">
                  <c:v>640.99999999999898</c:v>
                </c:pt>
                <c:pt idx="7351">
                  <c:v>641.099999999999</c:v>
                </c:pt>
                <c:pt idx="7352">
                  <c:v>641.19999999999902</c:v>
                </c:pt>
                <c:pt idx="7353">
                  <c:v>641.29999999999905</c:v>
                </c:pt>
                <c:pt idx="7354">
                  <c:v>641.39999999999839</c:v>
                </c:pt>
                <c:pt idx="7355">
                  <c:v>641.49999999999898</c:v>
                </c:pt>
                <c:pt idx="7356">
                  <c:v>641.599999999999</c:v>
                </c:pt>
                <c:pt idx="7357">
                  <c:v>641.69999999999891</c:v>
                </c:pt>
                <c:pt idx="7358">
                  <c:v>641.79999999999905</c:v>
                </c:pt>
                <c:pt idx="7359">
                  <c:v>641.89999999999839</c:v>
                </c:pt>
                <c:pt idx="7360">
                  <c:v>641.99999999999898</c:v>
                </c:pt>
                <c:pt idx="7361">
                  <c:v>642.099999999999</c:v>
                </c:pt>
                <c:pt idx="7362">
                  <c:v>642.19999999999902</c:v>
                </c:pt>
                <c:pt idx="7363">
                  <c:v>642.29999999999893</c:v>
                </c:pt>
                <c:pt idx="7364">
                  <c:v>642.4</c:v>
                </c:pt>
                <c:pt idx="7365">
                  <c:v>642.49999999999898</c:v>
                </c:pt>
                <c:pt idx="7366">
                  <c:v>642.6</c:v>
                </c:pt>
                <c:pt idx="7367">
                  <c:v>642.69999999999902</c:v>
                </c:pt>
                <c:pt idx="7368">
                  <c:v>642.80000000000007</c:v>
                </c:pt>
                <c:pt idx="7369">
                  <c:v>642.89999999999839</c:v>
                </c:pt>
                <c:pt idx="7370">
                  <c:v>642.99999999999909</c:v>
                </c:pt>
                <c:pt idx="7371">
                  <c:v>643.099999999999</c:v>
                </c:pt>
                <c:pt idx="7372">
                  <c:v>643.19999999999902</c:v>
                </c:pt>
                <c:pt idx="7373">
                  <c:v>643.29999999999905</c:v>
                </c:pt>
                <c:pt idx="7374">
                  <c:v>643.39999999999907</c:v>
                </c:pt>
                <c:pt idx="7375">
                  <c:v>643.49999999999898</c:v>
                </c:pt>
                <c:pt idx="7376">
                  <c:v>643.599999999999</c:v>
                </c:pt>
                <c:pt idx="7377">
                  <c:v>643.69999999999902</c:v>
                </c:pt>
                <c:pt idx="7378">
                  <c:v>643.79999999999893</c:v>
                </c:pt>
                <c:pt idx="7379">
                  <c:v>643.89999999999839</c:v>
                </c:pt>
                <c:pt idx="7380">
                  <c:v>643.99999999999898</c:v>
                </c:pt>
                <c:pt idx="7381">
                  <c:v>644.099999999999</c:v>
                </c:pt>
                <c:pt idx="7382">
                  <c:v>644.19999999999891</c:v>
                </c:pt>
                <c:pt idx="7383">
                  <c:v>644.29999999999905</c:v>
                </c:pt>
                <c:pt idx="7384">
                  <c:v>644.39999999999839</c:v>
                </c:pt>
                <c:pt idx="7385">
                  <c:v>644.49999999999898</c:v>
                </c:pt>
                <c:pt idx="7386">
                  <c:v>644.599999999999</c:v>
                </c:pt>
                <c:pt idx="7387">
                  <c:v>644.70000000000005</c:v>
                </c:pt>
                <c:pt idx="7388">
                  <c:v>644.79999999999893</c:v>
                </c:pt>
                <c:pt idx="7389">
                  <c:v>644.9</c:v>
                </c:pt>
                <c:pt idx="7390">
                  <c:v>644.99999999999898</c:v>
                </c:pt>
                <c:pt idx="7391">
                  <c:v>645.099999999999</c:v>
                </c:pt>
                <c:pt idx="7392">
                  <c:v>645.19999999999902</c:v>
                </c:pt>
                <c:pt idx="7393">
                  <c:v>645.29999999999905</c:v>
                </c:pt>
                <c:pt idx="7394">
                  <c:v>645.39999999999839</c:v>
                </c:pt>
                <c:pt idx="7395">
                  <c:v>645.49999999999909</c:v>
                </c:pt>
                <c:pt idx="7396">
                  <c:v>645.599999999999</c:v>
                </c:pt>
                <c:pt idx="7397">
                  <c:v>645.69999999999902</c:v>
                </c:pt>
                <c:pt idx="7398">
                  <c:v>645.79999999999905</c:v>
                </c:pt>
                <c:pt idx="7399">
                  <c:v>645.89999999999839</c:v>
                </c:pt>
                <c:pt idx="7400">
                  <c:v>645.99999999999898</c:v>
                </c:pt>
                <c:pt idx="7401">
                  <c:v>646.099999999999</c:v>
                </c:pt>
                <c:pt idx="7402">
                  <c:v>646.19999999999902</c:v>
                </c:pt>
                <c:pt idx="7403">
                  <c:v>646.29999999999893</c:v>
                </c:pt>
                <c:pt idx="7404">
                  <c:v>646.39999999999907</c:v>
                </c:pt>
                <c:pt idx="7405">
                  <c:v>646.49999999999898</c:v>
                </c:pt>
                <c:pt idx="7406">
                  <c:v>646.599999999999</c:v>
                </c:pt>
                <c:pt idx="7407">
                  <c:v>646.69999999999902</c:v>
                </c:pt>
                <c:pt idx="7408">
                  <c:v>646.79999999999995</c:v>
                </c:pt>
                <c:pt idx="7409">
                  <c:v>646.89999999999839</c:v>
                </c:pt>
                <c:pt idx="7410">
                  <c:v>647</c:v>
                </c:pt>
                <c:pt idx="7411">
                  <c:v>647.099999999999</c:v>
                </c:pt>
                <c:pt idx="7412">
                  <c:v>647.20000000000005</c:v>
                </c:pt>
                <c:pt idx="7413">
                  <c:v>647.29999999999893</c:v>
                </c:pt>
                <c:pt idx="7414">
                  <c:v>647.39999999999907</c:v>
                </c:pt>
                <c:pt idx="7415">
                  <c:v>647.49999999999898</c:v>
                </c:pt>
                <c:pt idx="7416">
                  <c:v>647.599999999999</c:v>
                </c:pt>
                <c:pt idx="7417">
                  <c:v>647.69999999999902</c:v>
                </c:pt>
                <c:pt idx="7418">
                  <c:v>647.79999999999905</c:v>
                </c:pt>
                <c:pt idx="7419">
                  <c:v>647.89999999999839</c:v>
                </c:pt>
                <c:pt idx="7420">
                  <c:v>647.99999999999909</c:v>
                </c:pt>
                <c:pt idx="7421">
                  <c:v>648.099999999999</c:v>
                </c:pt>
                <c:pt idx="7422">
                  <c:v>648.19999999999891</c:v>
                </c:pt>
                <c:pt idx="7423">
                  <c:v>648.29999999999905</c:v>
                </c:pt>
                <c:pt idx="7424">
                  <c:v>648.39999999999839</c:v>
                </c:pt>
                <c:pt idx="7425">
                  <c:v>648.49999999999898</c:v>
                </c:pt>
                <c:pt idx="7426">
                  <c:v>648.599999999999</c:v>
                </c:pt>
                <c:pt idx="7427">
                  <c:v>648.69999999999902</c:v>
                </c:pt>
                <c:pt idx="7428">
                  <c:v>648.79999999999893</c:v>
                </c:pt>
                <c:pt idx="7429">
                  <c:v>648.89999999999907</c:v>
                </c:pt>
                <c:pt idx="7430">
                  <c:v>648.99999999999898</c:v>
                </c:pt>
                <c:pt idx="7431">
                  <c:v>649.1</c:v>
                </c:pt>
                <c:pt idx="7432">
                  <c:v>649.19999999999902</c:v>
                </c:pt>
                <c:pt idx="7433">
                  <c:v>649.29999999999995</c:v>
                </c:pt>
                <c:pt idx="7434">
                  <c:v>649.39999999999839</c:v>
                </c:pt>
                <c:pt idx="7435">
                  <c:v>649.5</c:v>
                </c:pt>
                <c:pt idx="7436">
                  <c:v>649.599999999999</c:v>
                </c:pt>
                <c:pt idx="7437">
                  <c:v>649.69999999999902</c:v>
                </c:pt>
                <c:pt idx="7438">
                  <c:v>649.79999999999905</c:v>
                </c:pt>
                <c:pt idx="7439">
                  <c:v>649.89999999999907</c:v>
                </c:pt>
                <c:pt idx="7440">
                  <c:v>649.99999999999898</c:v>
                </c:pt>
                <c:pt idx="7441">
                  <c:v>650.099999999999</c:v>
                </c:pt>
                <c:pt idx="7442">
                  <c:v>650.19999999999902</c:v>
                </c:pt>
                <c:pt idx="7443">
                  <c:v>650.29999999999893</c:v>
                </c:pt>
                <c:pt idx="7444">
                  <c:v>650.39999999999839</c:v>
                </c:pt>
                <c:pt idx="7445">
                  <c:v>650.49999999999898</c:v>
                </c:pt>
                <c:pt idx="7446">
                  <c:v>650.599999999999</c:v>
                </c:pt>
                <c:pt idx="7447">
                  <c:v>650.69999999999891</c:v>
                </c:pt>
                <c:pt idx="7448">
                  <c:v>650.79999999999905</c:v>
                </c:pt>
                <c:pt idx="7449">
                  <c:v>650.89999999999839</c:v>
                </c:pt>
                <c:pt idx="7450">
                  <c:v>650.99999999999898</c:v>
                </c:pt>
                <c:pt idx="7451">
                  <c:v>651.099999999999</c:v>
                </c:pt>
                <c:pt idx="7452">
                  <c:v>651.19999999999902</c:v>
                </c:pt>
                <c:pt idx="7453">
                  <c:v>651.29999999999893</c:v>
                </c:pt>
                <c:pt idx="7454">
                  <c:v>651.4</c:v>
                </c:pt>
                <c:pt idx="7455">
                  <c:v>651.49999999999898</c:v>
                </c:pt>
                <c:pt idx="7456">
                  <c:v>651.6</c:v>
                </c:pt>
                <c:pt idx="7457">
                  <c:v>651.69999999999902</c:v>
                </c:pt>
                <c:pt idx="7458">
                  <c:v>651.79999999999905</c:v>
                </c:pt>
                <c:pt idx="7459">
                  <c:v>651.89999999999839</c:v>
                </c:pt>
                <c:pt idx="7460">
                  <c:v>651.99999999999909</c:v>
                </c:pt>
                <c:pt idx="7461">
                  <c:v>652.099999999999</c:v>
                </c:pt>
                <c:pt idx="7462">
                  <c:v>652.19999999999902</c:v>
                </c:pt>
                <c:pt idx="7463">
                  <c:v>652.29999999999905</c:v>
                </c:pt>
                <c:pt idx="7464">
                  <c:v>652.39999999999907</c:v>
                </c:pt>
                <c:pt idx="7465">
                  <c:v>652.49999999999898</c:v>
                </c:pt>
                <c:pt idx="7466">
                  <c:v>652.599999999999</c:v>
                </c:pt>
                <c:pt idx="7467">
                  <c:v>652.69999999999902</c:v>
                </c:pt>
                <c:pt idx="7468">
                  <c:v>652.79999999999893</c:v>
                </c:pt>
                <c:pt idx="7469">
                  <c:v>652.89999999999839</c:v>
                </c:pt>
                <c:pt idx="7470">
                  <c:v>652.99999999999898</c:v>
                </c:pt>
                <c:pt idx="7471">
                  <c:v>653.099999999999</c:v>
                </c:pt>
                <c:pt idx="7472">
                  <c:v>653.19999999999891</c:v>
                </c:pt>
                <c:pt idx="7473">
                  <c:v>653.29999999999905</c:v>
                </c:pt>
                <c:pt idx="7474">
                  <c:v>653.39999999999839</c:v>
                </c:pt>
                <c:pt idx="7475">
                  <c:v>653.5</c:v>
                </c:pt>
                <c:pt idx="7476">
                  <c:v>653.599999999999</c:v>
                </c:pt>
                <c:pt idx="7477">
                  <c:v>653.70000000000005</c:v>
                </c:pt>
                <c:pt idx="7478">
                  <c:v>653.79999999999893</c:v>
                </c:pt>
                <c:pt idx="7479">
                  <c:v>653.9</c:v>
                </c:pt>
                <c:pt idx="7480">
                  <c:v>653.99999999999898</c:v>
                </c:pt>
                <c:pt idx="7481">
                  <c:v>654.099999999999</c:v>
                </c:pt>
                <c:pt idx="7482">
                  <c:v>654.19999999999902</c:v>
                </c:pt>
                <c:pt idx="7483">
                  <c:v>654.29999999999905</c:v>
                </c:pt>
                <c:pt idx="7484">
                  <c:v>654.39999999999839</c:v>
                </c:pt>
                <c:pt idx="7485">
                  <c:v>654.49999999999909</c:v>
                </c:pt>
                <c:pt idx="7486">
                  <c:v>654.599999999999</c:v>
                </c:pt>
                <c:pt idx="7487">
                  <c:v>654.69999999999891</c:v>
                </c:pt>
                <c:pt idx="7488">
                  <c:v>654.79999999999905</c:v>
                </c:pt>
                <c:pt idx="7489">
                  <c:v>654.89999999999839</c:v>
                </c:pt>
                <c:pt idx="7490">
                  <c:v>654.99999999999898</c:v>
                </c:pt>
                <c:pt idx="7491">
                  <c:v>655.099999999999</c:v>
                </c:pt>
                <c:pt idx="7492">
                  <c:v>655.19999999999902</c:v>
                </c:pt>
                <c:pt idx="7493">
                  <c:v>655.29999999999893</c:v>
                </c:pt>
                <c:pt idx="7494">
                  <c:v>655.39999999999907</c:v>
                </c:pt>
                <c:pt idx="7495">
                  <c:v>655.49999999999898</c:v>
                </c:pt>
                <c:pt idx="7496">
                  <c:v>655.599999999999</c:v>
                </c:pt>
                <c:pt idx="7497">
                  <c:v>655.69999999999902</c:v>
                </c:pt>
                <c:pt idx="7498">
                  <c:v>655.8</c:v>
                </c:pt>
                <c:pt idx="7499">
                  <c:v>655.89999999999839</c:v>
                </c:pt>
                <c:pt idx="7500">
                  <c:v>656</c:v>
                </c:pt>
                <c:pt idx="7501">
                  <c:v>656.099999999999</c:v>
                </c:pt>
                <c:pt idx="7502">
                  <c:v>656.19999999999902</c:v>
                </c:pt>
                <c:pt idx="7503">
                  <c:v>656.29999999999893</c:v>
                </c:pt>
                <c:pt idx="7504">
                  <c:v>656.39999999999907</c:v>
                </c:pt>
                <c:pt idx="7505">
                  <c:v>656.49999999999898</c:v>
                </c:pt>
                <c:pt idx="7506">
                  <c:v>656.599999999999</c:v>
                </c:pt>
                <c:pt idx="7507">
                  <c:v>656.69999999999902</c:v>
                </c:pt>
                <c:pt idx="7508">
                  <c:v>656.79999999999905</c:v>
                </c:pt>
                <c:pt idx="7509">
                  <c:v>656.89999999999839</c:v>
                </c:pt>
                <c:pt idx="7510">
                  <c:v>656.99999999999898</c:v>
                </c:pt>
                <c:pt idx="7511">
                  <c:v>657.099999999999</c:v>
                </c:pt>
                <c:pt idx="7512">
                  <c:v>657.19999999999891</c:v>
                </c:pt>
                <c:pt idx="7513">
                  <c:v>657.29999999999905</c:v>
                </c:pt>
                <c:pt idx="7514">
                  <c:v>657.39999999999839</c:v>
                </c:pt>
                <c:pt idx="7515">
                  <c:v>657.49999999999898</c:v>
                </c:pt>
                <c:pt idx="7516">
                  <c:v>657.599999999999</c:v>
                </c:pt>
                <c:pt idx="7517">
                  <c:v>657.69999999999902</c:v>
                </c:pt>
                <c:pt idx="7518">
                  <c:v>657.79999999999893</c:v>
                </c:pt>
                <c:pt idx="7519">
                  <c:v>657.89999999999907</c:v>
                </c:pt>
                <c:pt idx="7520">
                  <c:v>657.99999999999898</c:v>
                </c:pt>
                <c:pt idx="7521">
                  <c:v>658.1</c:v>
                </c:pt>
                <c:pt idx="7522">
                  <c:v>658.19999999999902</c:v>
                </c:pt>
                <c:pt idx="7523">
                  <c:v>658.3</c:v>
                </c:pt>
                <c:pt idx="7524">
                  <c:v>658.39999999999839</c:v>
                </c:pt>
                <c:pt idx="7525">
                  <c:v>658.49999999999909</c:v>
                </c:pt>
                <c:pt idx="7526">
                  <c:v>658.599999999999</c:v>
                </c:pt>
                <c:pt idx="7527">
                  <c:v>658.69999999999902</c:v>
                </c:pt>
                <c:pt idx="7528">
                  <c:v>658.79999999999905</c:v>
                </c:pt>
                <c:pt idx="7529">
                  <c:v>658.89999999999907</c:v>
                </c:pt>
                <c:pt idx="7530">
                  <c:v>658.99999999999898</c:v>
                </c:pt>
                <c:pt idx="7531">
                  <c:v>659.099999999999</c:v>
                </c:pt>
                <c:pt idx="7532">
                  <c:v>659.19999999999902</c:v>
                </c:pt>
                <c:pt idx="7533">
                  <c:v>659.29999999999893</c:v>
                </c:pt>
                <c:pt idx="7534">
                  <c:v>659.39999999999839</c:v>
                </c:pt>
                <c:pt idx="7535">
                  <c:v>659.49999999999898</c:v>
                </c:pt>
                <c:pt idx="7536">
                  <c:v>659.599999999999</c:v>
                </c:pt>
                <c:pt idx="7537">
                  <c:v>659.69999999999891</c:v>
                </c:pt>
                <c:pt idx="7538">
                  <c:v>659.79999999999905</c:v>
                </c:pt>
                <c:pt idx="7539">
                  <c:v>659.89999999999839</c:v>
                </c:pt>
                <c:pt idx="7540">
                  <c:v>659.99999999999898</c:v>
                </c:pt>
                <c:pt idx="7541">
                  <c:v>660.099999999999</c:v>
                </c:pt>
                <c:pt idx="7542">
                  <c:v>660.2</c:v>
                </c:pt>
                <c:pt idx="7543">
                  <c:v>660.29999999999893</c:v>
                </c:pt>
                <c:pt idx="7544">
                  <c:v>660.4</c:v>
                </c:pt>
                <c:pt idx="7545">
                  <c:v>660.49999999999898</c:v>
                </c:pt>
                <c:pt idx="7546">
                  <c:v>660.6</c:v>
                </c:pt>
                <c:pt idx="7547">
                  <c:v>660.69999999999902</c:v>
                </c:pt>
                <c:pt idx="7548">
                  <c:v>660.79999999999905</c:v>
                </c:pt>
                <c:pt idx="7549">
                  <c:v>660.89999999999839</c:v>
                </c:pt>
                <c:pt idx="7550">
                  <c:v>660.99999999999909</c:v>
                </c:pt>
                <c:pt idx="7551">
                  <c:v>661.099999999999</c:v>
                </c:pt>
                <c:pt idx="7552">
                  <c:v>661.19999999999902</c:v>
                </c:pt>
                <c:pt idx="7553">
                  <c:v>661.29999999999905</c:v>
                </c:pt>
                <c:pt idx="7554">
                  <c:v>661.39999999999839</c:v>
                </c:pt>
                <c:pt idx="7555">
                  <c:v>661.49999999999898</c:v>
                </c:pt>
                <c:pt idx="7556">
                  <c:v>661.599999999999</c:v>
                </c:pt>
                <c:pt idx="7557">
                  <c:v>661.69999999999902</c:v>
                </c:pt>
                <c:pt idx="7558">
                  <c:v>661.79999999999893</c:v>
                </c:pt>
                <c:pt idx="7559">
                  <c:v>661.89999999999907</c:v>
                </c:pt>
                <c:pt idx="7560">
                  <c:v>661.99999999999898</c:v>
                </c:pt>
                <c:pt idx="7561">
                  <c:v>662.099999999999</c:v>
                </c:pt>
                <c:pt idx="7562">
                  <c:v>662.19999999999902</c:v>
                </c:pt>
                <c:pt idx="7563">
                  <c:v>662.29999999999905</c:v>
                </c:pt>
                <c:pt idx="7564">
                  <c:v>662.39999999999839</c:v>
                </c:pt>
                <c:pt idx="7565">
                  <c:v>662.5</c:v>
                </c:pt>
                <c:pt idx="7566">
                  <c:v>662.599999999999</c:v>
                </c:pt>
                <c:pt idx="7567">
                  <c:v>662.7</c:v>
                </c:pt>
                <c:pt idx="7568">
                  <c:v>662.79999999999893</c:v>
                </c:pt>
                <c:pt idx="7569">
                  <c:v>662.89999999999907</c:v>
                </c:pt>
                <c:pt idx="7570">
                  <c:v>662.99999999999898</c:v>
                </c:pt>
                <c:pt idx="7571">
                  <c:v>663.099999999999</c:v>
                </c:pt>
                <c:pt idx="7572">
                  <c:v>663.19999999999902</c:v>
                </c:pt>
                <c:pt idx="7573">
                  <c:v>663.29999999999905</c:v>
                </c:pt>
                <c:pt idx="7574">
                  <c:v>663.39999999999839</c:v>
                </c:pt>
                <c:pt idx="7575">
                  <c:v>663.49999999999909</c:v>
                </c:pt>
                <c:pt idx="7576">
                  <c:v>663.599999999999</c:v>
                </c:pt>
                <c:pt idx="7577">
                  <c:v>663.69999999999891</c:v>
                </c:pt>
                <c:pt idx="7578">
                  <c:v>663.79999999999905</c:v>
                </c:pt>
                <c:pt idx="7579">
                  <c:v>663.89999999999839</c:v>
                </c:pt>
                <c:pt idx="7580">
                  <c:v>663.99999999999898</c:v>
                </c:pt>
                <c:pt idx="7581">
                  <c:v>664.099999999999</c:v>
                </c:pt>
                <c:pt idx="7582">
                  <c:v>664.19999999999902</c:v>
                </c:pt>
                <c:pt idx="7583">
                  <c:v>664.29999999999893</c:v>
                </c:pt>
                <c:pt idx="7584">
                  <c:v>664.39999999999907</c:v>
                </c:pt>
                <c:pt idx="7585">
                  <c:v>664.49999999999898</c:v>
                </c:pt>
                <c:pt idx="7586">
                  <c:v>664.599999999999</c:v>
                </c:pt>
                <c:pt idx="7587">
                  <c:v>664.69999999999902</c:v>
                </c:pt>
                <c:pt idx="7588">
                  <c:v>664.8</c:v>
                </c:pt>
                <c:pt idx="7589">
                  <c:v>664.89999999999839</c:v>
                </c:pt>
                <c:pt idx="7590">
                  <c:v>665</c:v>
                </c:pt>
                <c:pt idx="7591">
                  <c:v>665.099999999999</c:v>
                </c:pt>
                <c:pt idx="7592">
                  <c:v>665.19999999999902</c:v>
                </c:pt>
                <c:pt idx="7593">
                  <c:v>665.29999999999893</c:v>
                </c:pt>
                <c:pt idx="7594">
                  <c:v>665.39999999999907</c:v>
                </c:pt>
                <c:pt idx="7595">
                  <c:v>665.49999999999898</c:v>
                </c:pt>
                <c:pt idx="7596">
                  <c:v>665.599999999999</c:v>
                </c:pt>
                <c:pt idx="7597">
                  <c:v>665.69999999999902</c:v>
                </c:pt>
                <c:pt idx="7598">
                  <c:v>665.79999999999905</c:v>
                </c:pt>
                <c:pt idx="7599">
                  <c:v>665.89999999999839</c:v>
                </c:pt>
                <c:pt idx="7600">
                  <c:v>665.99999999999898</c:v>
                </c:pt>
                <c:pt idx="7601">
                  <c:v>666.099999999999</c:v>
                </c:pt>
                <c:pt idx="7602">
                  <c:v>666.19999999999891</c:v>
                </c:pt>
                <c:pt idx="7603">
                  <c:v>666.29999999999905</c:v>
                </c:pt>
                <c:pt idx="7604">
                  <c:v>666.39999999999839</c:v>
                </c:pt>
                <c:pt idx="7605">
                  <c:v>666.49999999999898</c:v>
                </c:pt>
                <c:pt idx="7606">
                  <c:v>666.599999999999</c:v>
                </c:pt>
                <c:pt idx="7607">
                  <c:v>666.69999999999902</c:v>
                </c:pt>
                <c:pt idx="7608">
                  <c:v>666.79999999999893</c:v>
                </c:pt>
                <c:pt idx="7609">
                  <c:v>666.9</c:v>
                </c:pt>
                <c:pt idx="7610">
                  <c:v>666.99999999999898</c:v>
                </c:pt>
                <c:pt idx="7611">
                  <c:v>667.1</c:v>
                </c:pt>
                <c:pt idx="7612">
                  <c:v>667.19999999999902</c:v>
                </c:pt>
                <c:pt idx="7613">
                  <c:v>667.3</c:v>
                </c:pt>
                <c:pt idx="7614">
                  <c:v>667.39999999999839</c:v>
                </c:pt>
                <c:pt idx="7615">
                  <c:v>667.49999999999909</c:v>
                </c:pt>
                <c:pt idx="7616">
                  <c:v>667.599999999999</c:v>
                </c:pt>
                <c:pt idx="7617">
                  <c:v>667.69999999999902</c:v>
                </c:pt>
                <c:pt idx="7618">
                  <c:v>667.79999999999905</c:v>
                </c:pt>
                <c:pt idx="7619">
                  <c:v>667.89999999999907</c:v>
                </c:pt>
                <c:pt idx="7620">
                  <c:v>667.99999999999898</c:v>
                </c:pt>
                <c:pt idx="7621">
                  <c:v>668.099999999999</c:v>
                </c:pt>
                <c:pt idx="7622">
                  <c:v>668.19999999999902</c:v>
                </c:pt>
                <c:pt idx="7623">
                  <c:v>668.29999999999893</c:v>
                </c:pt>
                <c:pt idx="7624">
                  <c:v>668.39999999999839</c:v>
                </c:pt>
                <c:pt idx="7625">
                  <c:v>668.49999999999898</c:v>
                </c:pt>
                <c:pt idx="7626">
                  <c:v>668.599999999999</c:v>
                </c:pt>
                <c:pt idx="7627">
                  <c:v>668.69999999999891</c:v>
                </c:pt>
                <c:pt idx="7628">
                  <c:v>668.79999999999905</c:v>
                </c:pt>
                <c:pt idx="7629">
                  <c:v>668.89999999999839</c:v>
                </c:pt>
                <c:pt idx="7630">
                  <c:v>668.99999999999898</c:v>
                </c:pt>
                <c:pt idx="7631">
                  <c:v>669.099999999999</c:v>
                </c:pt>
                <c:pt idx="7632">
                  <c:v>669.2</c:v>
                </c:pt>
                <c:pt idx="7633">
                  <c:v>669.29999999999893</c:v>
                </c:pt>
                <c:pt idx="7634">
                  <c:v>669.4</c:v>
                </c:pt>
                <c:pt idx="7635">
                  <c:v>669.49999999999898</c:v>
                </c:pt>
                <c:pt idx="7636">
                  <c:v>669.599999999999</c:v>
                </c:pt>
                <c:pt idx="7637">
                  <c:v>669.69999999999902</c:v>
                </c:pt>
                <c:pt idx="7638">
                  <c:v>669.79999999999905</c:v>
                </c:pt>
                <c:pt idx="7639">
                  <c:v>669.89999999999839</c:v>
                </c:pt>
                <c:pt idx="7640">
                  <c:v>669.99999999999909</c:v>
                </c:pt>
                <c:pt idx="7641">
                  <c:v>670.099999999999</c:v>
                </c:pt>
                <c:pt idx="7642">
                  <c:v>670.19999999999902</c:v>
                </c:pt>
                <c:pt idx="7643">
                  <c:v>670.29999999999905</c:v>
                </c:pt>
                <c:pt idx="7644">
                  <c:v>670.39999999999839</c:v>
                </c:pt>
                <c:pt idx="7645">
                  <c:v>670.49999999999898</c:v>
                </c:pt>
                <c:pt idx="7646">
                  <c:v>670.599999999999</c:v>
                </c:pt>
                <c:pt idx="7647">
                  <c:v>670.69999999999902</c:v>
                </c:pt>
                <c:pt idx="7648">
                  <c:v>670.79999999999893</c:v>
                </c:pt>
                <c:pt idx="7649">
                  <c:v>670.89999999999907</c:v>
                </c:pt>
                <c:pt idx="7650">
                  <c:v>670.99999999999898</c:v>
                </c:pt>
                <c:pt idx="7651">
                  <c:v>671.099999999999</c:v>
                </c:pt>
                <c:pt idx="7652">
                  <c:v>671.19999999999902</c:v>
                </c:pt>
                <c:pt idx="7653">
                  <c:v>671.3</c:v>
                </c:pt>
                <c:pt idx="7654">
                  <c:v>671.39999999999839</c:v>
                </c:pt>
                <c:pt idx="7655">
                  <c:v>671.5</c:v>
                </c:pt>
                <c:pt idx="7656">
                  <c:v>671.599999999999</c:v>
                </c:pt>
                <c:pt idx="7657">
                  <c:v>671.7</c:v>
                </c:pt>
                <c:pt idx="7658">
                  <c:v>671.79999999999893</c:v>
                </c:pt>
                <c:pt idx="7659">
                  <c:v>671.89999999999907</c:v>
                </c:pt>
                <c:pt idx="7660">
                  <c:v>671.99999999999898</c:v>
                </c:pt>
                <c:pt idx="7661">
                  <c:v>672.099999999999</c:v>
                </c:pt>
                <c:pt idx="7662">
                  <c:v>672.19999999999902</c:v>
                </c:pt>
                <c:pt idx="7663">
                  <c:v>672.29999999999905</c:v>
                </c:pt>
                <c:pt idx="7664">
                  <c:v>672.39999999999839</c:v>
                </c:pt>
                <c:pt idx="7665">
                  <c:v>672.49999999999909</c:v>
                </c:pt>
                <c:pt idx="7666">
                  <c:v>672.599999999999</c:v>
                </c:pt>
                <c:pt idx="7667">
                  <c:v>672.69999999999891</c:v>
                </c:pt>
                <c:pt idx="7668">
                  <c:v>672.79999999999905</c:v>
                </c:pt>
                <c:pt idx="7669">
                  <c:v>672.89999999999839</c:v>
                </c:pt>
                <c:pt idx="7670">
                  <c:v>672.99999999999898</c:v>
                </c:pt>
                <c:pt idx="7671">
                  <c:v>673.099999999999</c:v>
                </c:pt>
                <c:pt idx="7672">
                  <c:v>673.19999999999902</c:v>
                </c:pt>
                <c:pt idx="7673">
                  <c:v>673.29999999999893</c:v>
                </c:pt>
                <c:pt idx="7674">
                  <c:v>673.39999999999907</c:v>
                </c:pt>
                <c:pt idx="7675">
                  <c:v>673.49999999999898</c:v>
                </c:pt>
                <c:pt idx="7676">
                  <c:v>673.6</c:v>
                </c:pt>
                <c:pt idx="7677">
                  <c:v>673.69999999999902</c:v>
                </c:pt>
                <c:pt idx="7678">
                  <c:v>673.8</c:v>
                </c:pt>
                <c:pt idx="7679">
                  <c:v>673.89999999999839</c:v>
                </c:pt>
                <c:pt idx="7680">
                  <c:v>674</c:v>
                </c:pt>
                <c:pt idx="7681">
                  <c:v>674.099999999999</c:v>
                </c:pt>
                <c:pt idx="7682">
                  <c:v>674.19999999999902</c:v>
                </c:pt>
                <c:pt idx="7683">
                  <c:v>674.29999999999905</c:v>
                </c:pt>
                <c:pt idx="7684">
                  <c:v>674.39999999999907</c:v>
                </c:pt>
                <c:pt idx="7685">
                  <c:v>674.49999999999898</c:v>
                </c:pt>
                <c:pt idx="7686">
                  <c:v>674.599999999999</c:v>
                </c:pt>
                <c:pt idx="7687">
                  <c:v>674.69999999999902</c:v>
                </c:pt>
                <c:pt idx="7688">
                  <c:v>674.79999999999893</c:v>
                </c:pt>
                <c:pt idx="7689">
                  <c:v>674.89999999999839</c:v>
                </c:pt>
                <c:pt idx="7690">
                  <c:v>674.99999999999898</c:v>
                </c:pt>
                <c:pt idx="7691">
                  <c:v>675.099999999999</c:v>
                </c:pt>
                <c:pt idx="7692">
                  <c:v>675.19999999999891</c:v>
                </c:pt>
                <c:pt idx="7693">
                  <c:v>675.29999999999905</c:v>
                </c:pt>
                <c:pt idx="7694">
                  <c:v>675.39999999999839</c:v>
                </c:pt>
                <c:pt idx="7695">
                  <c:v>675.49999999999898</c:v>
                </c:pt>
                <c:pt idx="7696">
                  <c:v>675.599999999999</c:v>
                </c:pt>
                <c:pt idx="7697">
                  <c:v>675.69999999999902</c:v>
                </c:pt>
                <c:pt idx="7698">
                  <c:v>675.79999999999893</c:v>
                </c:pt>
                <c:pt idx="7699">
                  <c:v>675.9</c:v>
                </c:pt>
                <c:pt idx="7700">
                  <c:v>675.99999999999898</c:v>
                </c:pt>
                <c:pt idx="7701">
                  <c:v>676.1</c:v>
                </c:pt>
                <c:pt idx="7702">
                  <c:v>676.19999999999902</c:v>
                </c:pt>
                <c:pt idx="7703">
                  <c:v>676.29999999999905</c:v>
                </c:pt>
                <c:pt idx="7704">
                  <c:v>676.39999999999839</c:v>
                </c:pt>
                <c:pt idx="7705">
                  <c:v>676.49999999999909</c:v>
                </c:pt>
                <c:pt idx="7706">
                  <c:v>676.599999999999</c:v>
                </c:pt>
                <c:pt idx="7707">
                  <c:v>676.69999999999902</c:v>
                </c:pt>
                <c:pt idx="7708">
                  <c:v>676.79999999999905</c:v>
                </c:pt>
                <c:pt idx="7709">
                  <c:v>676.89999999999907</c:v>
                </c:pt>
                <c:pt idx="7710">
                  <c:v>676.99999999999898</c:v>
                </c:pt>
                <c:pt idx="7711">
                  <c:v>677.099999999999</c:v>
                </c:pt>
                <c:pt idx="7712">
                  <c:v>677.19999999999902</c:v>
                </c:pt>
                <c:pt idx="7713">
                  <c:v>677.29999999999893</c:v>
                </c:pt>
                <c:pt idx="7714">
                  <c:v>677.39999999999839</c:v>
                </c:pt>
                <c:pt idx="7715">
                  <c:v>677.49999999999898</c:v>
                </c:pt>
                <c:pt idx="7716">
                  <c:v>677.599999999999</c:v>
                </c:pt>
                <c:pt idx="7717">
                  <c:v>677.69999999999891</c:v>
                </c:pt>
                <c:pt idx="7718">
                  <c:v>677.79999999999905</c:v>
                </c:pt>
                <c:pt idx="7719">
                  <c:v>677.89999999999839</c:v>
                </c:pt>
                <c:pt idx="7720">
                  <c:v>678</c:v>
                </c:pt>
                <c:pt idx="7721">
                  <c:v>678.099999999999</c:v>
                </c:pt>
                <c:pt idx="7722">
                  <c:v>678.2</c:v>
                </c:pt>
                <c:pt idx="7723">
                  <c:v>678.29999999999893</c:v>
                </c:pt>
                <c:pt idx="7724">
                  <c:v>678.4</c:v>
                </c:pt>
                <c:pt idx="7725">
                  <c:v>678.49999999999898</c:v>
                </c:pt>
                <c:pt idx="7726">
                  <c:v>678.599999999999</c:v>
                </c:pt>
                <c:pt idx="7727">
                  <c:v>678.69999999999902</c:v>
                </c:pt>
                <c:pt idx="7728">
                  <c:v>678.79999999999905</c:v>
                </c:pt>
                <c:pt idx="7729">
                  <c:v>678.89999999999839</c:v>
                </c:pt>
                <c:pt idx="7730">
                  <c:v>678.99999999999909</c:v>
                </c:pt>
                <c:pt idx="7731">
                  <c:v>679.099999999999</c:v>
                </c:pt>
                <c:pt idx="7732">
                  <c:v>679.19999999999902</c:v>
                </c:pt>
                <c:pt idx="7733">
                  <c:v>679.29999999999905</c:v>
                </c:pt>
                <c:pt idx="7734">
                  <c:v>679.39999999999839</c:v>
                </c:pt>
                <c:pt idx="7735">
                  <c:v>679.49999999999898</c:v>
                </c:pt>
                <c:pt idx="7736">
                  <c:v>679.599999999999</c:v>
                </c:pt>
                <c:pt idx="7737">
                  <c:v>679.69999999999902</c:v>
                </c:pt>
                <c:pt idx="7738">
                  <c:v>679.79999999999893</c:v>
                </c:pt>
                <c:pt idx="7739">
                  <c:v>679.89999999999907</c:v>
                </c:pt>
                <c:pt idx="7740">
                  <c:v>679.99999999999898</c:v>
                </c:pt>
                <c:pt idx="7741">
                  <c:v>680.099999999999</c:v>
                </c:pt>
                <c:pt idx="7742">
                  <c:v>680.19999999999902</c:v>
                </c:pt>
                <c:pt idx="7743">
                  <c:v>680.3</c:v>
                </c:pt>
                <c:pt idx="7744">
                  <c:v>680.39999999999839</c:v>
                </c:pt>
                <c:pt idx="7745">
                  <c:v>680.5</c:v>
                </c:pt>
                <c:pt idx="7746">
                  <c:v>680.599999999999</c:v>
                </c:pt>
                <c:pt idx="7747">
                  <c:v>680.69999999999902</c:v>
                </c:pt>
                <c:pt idx="7748">
                  <c:v>680.79999999999893</c:v>
                </c:pt>
                <c:pt idx="7749">
                  <c:v>680.89999999999907</c:v>
                </c:pt>
                <c:pt idx="7750">
                  <c:v>680.99999999999898</c:v>
                </c:pt>
                <c:pt idx="7751">
                  <c:v>681.099999999999</c:v>
                </c:pt>
                <c:pt idx="7752">
                  <c:v>681.19999999999902</c:v>
                </c:pt>
                <c:pt idx="7753">
                  <c:v>681.29999999999905</c:v>
                </c:pt>
                <c:pt idx="7754">
                  <c:v>681.39999999999839</c:v>
                </c:pt>
                <c:pt idx="7755">
                  <c:v>681.49999999999898</c:v>
                </c:pt>
                <c:pt idx="7756">
                  <c:v>681.599999999999</c:v>
                </c:pt>
                <c:pt idx="7757">
                  <c:v>681.69999999999891</c:v>
                </c:pt>
                <c:pt idx="7758">
                  <c:v>681.79999999999905</c:v>
                </c:pt>
                <c:pt idx="7759">
                  <c:v>681.89999999999839</c:v>
                </c:pt>
                <c:pt idx="7760">
                  <c:v>681.99999999999898</c:v>
                </c:pt>
                <c:pt idx="7761">
                  <c:v>682.099999999999</c:v>
                </c:pt>
                <c:pt idx="7762">
                  <c:v>682.19999999999902</c:v>
                </c:pt>
                <c:pt idx="7763">
                  <c:v>682.29999999999893</c:v>
                </c:pt>
                <c:pt idx="7764">
                  <c:v>682.39999999999907</c:v>
                </c:pt>
                <c:pt idx="7765">
                  <c:v>682.49999999999898</c:v>
                </c:pt>
                <c:pt idx="7766">
                  <c:v>682.6</c:v>
                </c:pt>
                <c:pt idx="7767">
                  <c:v>682.69999999999902</c:v>
                </c:pt>
                <c:pt idx="7768">
                  <c:v>682.8</c:v>
                </c:pt>
                <c:pt idx="7769">
                  <c:v>682.89999999999839</c:v>
                </c:pt>
                <c:pt idx="7770">
                  <c:v>682.99999999999909</c:v>
                </c:pt>
                <c:pt idx="7771">
                  <c:v>683.099999999999</c:v>
                </c:pt>
                <c:pt idx="7772">
                  <c:v>683.19999999999902</c:v>
                </c:pt>
                <c:pt idx="7773">
                  <c:v>683.29999999999905</c:v>
                </c:pt>
                <c:pt idx="7774">
                  <c:v>683.39999999999907</c:v>
                </c:pt>
                <c:pt idx="7775">
                  <c:v>683.49999999999898</c:v>
                </c:pt>
                <c:pt idx="7776">
                  <c:v>683.599999999999</c:v>
                </c:pt>
                <c:pt idx="7777">
                  <c:v>683.69999999999902</c:v>
                </c:pt>
                <c:pt idx="7778">
                  <c:v>683.79999999999893</c:v>
                </c:pt>
                <c:pt idx="7779">
                  <c:v>683.89999999999839</c:v>
                </c:pt>
                <c:pt idx="7780">
                  <c:v>683.99999999999898</c:v>
                </c:pt>
                <c:pt idx="7781">
                  <c:v>684.099999999999</c:v>
                </c:pt>
                <c:pt idx="7782">
                  <c:v>684.19999999999891</c:v>
                </c:pt>
                <c:pt idx="7783">
                  <c:v>684.29999999999905</c:v>
                </c:pt>
                <c:pt idx="7784">
                  <c:v>684.39999999999839</c:v>
                </c:pt>
                <c:pt idx="7785">
                  <c:v>684.49999999999898</c:v>
                </c:pt>
                <c:pt idx="7786">
                  <c:v>684.599999999999</c:v>
                </c:pt>
                <c:pt idx="7787">
                  <c:v>684.7</c:v>
                </c:pt>
                <c:pt idx="7788">
                  <c:v>684.79999999999893</c:v>
                </c:pt>
                <c:pt idx="7789">
                  <c:v>684.9</c:v>
                </c:pt>
                <c:pt idx="7790">
                  <c:v>684.99999999999898</c:v>
                </c:pt>
                <c:pt idx="7791">
                  <c:v>685.1</c:v>
                </c:pt>
                <c:pt idx="7792">
                  <c:v>685.19999999999902</c:v>
                </c:pt>
                <c:pt idx="7793">
                  <c:v>685.29999999999905</c:v>
                </c:pt>
                <c:pt idx="7794">
                  <c:v>685.39999999999839</c:v>
                </c:pt>
                <c:pt idx="7795">
                  <c:v>685.49999999999909</c:v>
                </c:pt>
                <c:pt idx="7796">
                  <c:v>685.599999999999</c:v>
                </c:pt>
                <c:pt idx="7797">
                  <c:v>685.69999999999902</c:v>
                </c:pt>
                <c:pt idx="7798">
                  <c:v>685.79999999999905</c:v>
                </c:pt>
                <c:pt idx="7799">
                  <c:v>685.89999999999907</c:v>
                </c:pt>
                <c:pt idx="7800">
                  <c:v>685.99999999999898</c:v>
                </c:pt>
                <c:pt idx="7801">
                  <c:v>686.099999999999</c:v>
                </c:pt>
                <c:pt idx="7802">
                  <c:v>686.19999999999902</c:v>
                </c:pt>
                <c:pt idx="7803">
                  <c:v>686.29999999999893</c:v>
                </c:pt>
                <c:pt idx="7804">
                  <c:v>686.39999999999907</c:v>
                </c:pt>
                <c:pt idx="7805">
                  <c:v>686.49999999999898</c:v>
                </c:pt>
                <c:pt idx="7806">
                  <c:v>686.599999999999</c:v>
                </c:pt>
                <c:pt idx="7807">
                  <c:v>686.69999999999891</c:v>
                </c:pt>
                <c:pt idx="7808">
                  <c:v>686.79999999999905</c:v>
                </c:pt>
                <c:pt idx="7809">
                  <c:v>686.89999999999839</c:v>
                </c:pt>
                <c:pt idx="7810">
                  <c:v>687</c:v>
                </c:pt>
                <c:pt idx="7811">
                  <c:v>687.099999999999</c:v>
                </c:pt>
                <c:pt idx="7812">
                  <c:v>687.2</c:v>
                </c:pt>
                <c:pt idx="7813">
                  <c:v>687.29999999999893</c:v>
                </c:pt>
                <c:pt idx="7814">
                  <c:v>687.39999999999907</c:v>
                </c:pt>
                <c:pt idx="7815">
                  <c:v>687.49999999999898</c:v>
                </c:pt>
                <c:pt idx="7816">
                  <c:v>687.599999999999</c:v>
                </c:pt>
                <c:pt idx="7817">
                  <c:v>687.69999999999902</c:v>
                </c:pt>
                <c:pt idx="7818">
                  <c:v>687.79999999999905</c:v>
                </c:pt>
                <c:pt idx="7819">
                  <c:v>687.89999999999839</c:v>
                </c:pt>
                <c:pt idx="7820">
                  <c:v>687.99999999999909</c:v>
                </c:pt>
                <c:pt idx="7821">
                  <c:v>688.099999999999</c:v>
                </c:pt>
                <c:pt idx="7822">
                  <c:v>688.19999999999891</c:v>
                </c:pt>
                <c:pt idx="7823">
                  <c:v>688.29999999999905</c:v>
                </c:pt>
                <c:pt idx="7824">
                  <c:v>688.39999999999839</c:v>
                </c:pt>
                <c:pt idx="7825">
                  <c:v>688.49999999999898</c:v>
                </c:pt>
                <c:pt idx="7826">
                  <c:v>688.599999999999</c:v>
                </c:pt>
                <c:pt idx="7827">
                  <c:v>688.69999999999902</c:v>
                </c:pt>
                <c:pt idx="7828">
                  <c:v>688.79999999999893</c:v>
                </c:pt>
                <c:pt idx="7829">
                  <c:v>688.89999999999907</c:v>
                </c:pt>
                <c:pt idx="7830">
                  <c:v>688.99999999999898</c:v>
                </c:pt>
                <c:pt idx="7831">
                  <c:v>689.099999999999</c:v>
                </c:pt>
                <c:pt idx="7832">
                  <c:v>689.19999999999902</c:v>
                </c:pt>
                <c:pt idx="7833">
                  <c:v>689.3</c:v>
                </c:pt>
                <c:pt idx="7834">
                  <c:v>689.39999999999839</c:v>
                </c:pt>
                <c:pt idx="7835">
                  <c:v>689.5</c:v>
                </c:pt>
                <c:pt idx="7836">
                  <c:v>689.599999999999</c:v>
                </c:pt>
                <c:pt idx="7837">
                  <c:v>689.69999999999902</c:v>
                </c:pt>
                <c:pt idx="7838">
                  <c:v>689.79999999999893</c:v>
                </c:pt>
                <c:pt idx="7839">
                  <c:v>689.89999999999907</c:v>
                </c:pt>
                <c:pt idx="7840">
                  <c:v>689.99999999999898</c:v>
                </c:pt>
                <c:pt idx="7841">
                  <c:v>690.099999999999</c:v>
                </c:pt>
                <c:pt idx="7842">
                  <c:v>690.19999999999902</c:v>
                </c:pt>
                <c:pt idx="7843">
                  <c:v>690.29999999999905</c:v>
                </c:pt>
                <c:pt idx="7844">
                  <c:v>690.39999999999839</c:v>
                </c:pt>
                <c:pt idx="7845">
                  <c:v>690.49999999999898</c:v>
                </c:pt>
                <c:pt idx="7846">
                  <c:v>690.599999999999</c:v>
                </c:pt>
                <c:pt idx="7847">
                  <c:v>690.69999999999891</c:v>
                </c:pt>
                <c:pt idx="7848">
                  <c:v>690.79999999999905</c:v>
                </c:pt>
                <c:pt idx="7849">
                  <c:v>690.89999999999839</c:v>
                </c:pt>
                <c:pt idx="7850">
                  <c:v>690.99999999999898</c:v>
                </c:pt>
                <c:pt idx="7851">
                  <c:v>691.099999999999</c:v>
                </c:pt>
                <c:pt idx="7852">
                  <c:v>691.19999999999902</c:v>
                </c:pt>
                <c:pt idx="7853">
                  <c:v>691.29999999999893</c:v>
                </c:pt>
                <c:pt idx="7854">
                  <c:v>691.4</c:v>
                </c:pt>
                <c:pt idx="7855">
                  <c:v>691.49999999999898</c:v>
                </c:pt>
                <c:pt idx="7856">
                  <c:v>691.6</c:v>
                </c:pt>
                <c:pt idx="7857">
                  <c:v>691.69999999999902</c:v>
                </c:pt>
                <c:pt idx="7858">
                  <c:v>691.8</c:v>
                </c:pt>
                <c:pt idx="7859">
                  <c:v>691.89999999999839</c:v>
                </c:pt>
                <c:pt idx="7860">
                  <c:v>691.99999999999909</c:v>
                </c:pt>
                <c:pt idx="7861">
                  <c:v>692.099999999999</c:v>
                </c:pt>
                <c:pt idx="7862">
                  <c:v>692.19999999999902</c:v>
                </c:pt>
                <c:pt idx="7863">
                  <c:v>692.29999999999905</c:v>
                </c:pt>
                <c:pt idx="7864">
                  <c:v>692.39999999999907</c:v>
                </c:pt>
                <c:pt idx="7865">
                  <c:v>692.49999999999898</c:v>
                </c:pt>
                <c:pt idx="7866">
                  <c:v>692.599999999999</c:v>
                </c:pt>
                <c:pt idx="7867">
                  <c:v>692.69999999999902</c:v>
                </c:pt>
                <c:pt idx="7868">
                  <c:v>692.79999999999893</c:v>
                </c:pt>
                <c:pt idx="7869">
                  <c:v>692.89999999999839</c:v>
                </c:pt>
                <c:pt idx="7870">
                  <c:v>692.99999999999898</c:v>
                </c:pt>
                <c:pt idx="7871">
                  <c:v>693.099999999999</c:v>
                </c:pt>
                <c:pt idx="7872">
                  <c:v>693.19999999999891</c:v>
                </c:pt>
                <c:pt idx="7873">
                  <c:v>693.29999999999905</c:v>
                </c:pt>
                <c:pt idx="7874">
                  <c:v>693.39999999999839</c:v>
                </c:pt>
                <c:pt idx="7875">
                  <c:v>693.49999999999898</c:v>
                </c:pt>
                <c:pt idx="7876">
                  <c:v>693.599999999999</c:v>
                </c:pt>
                <c:pt idx="7877">
                  <c:v>693.7</c:v>
                </c:pt>
                <c:pt idx="7878">
                  <c:v>693.79999999999893</c:v>
                </c:pt>
                <c:pt idx="7879">
                  <c:v>693.9</c:v>
                </c:pt>
                <c:pt idx="7880">
                  <c:v>693.99999999999898</c:v>
                </c:pt>
                <c:pt idx="7881">
                  <c:v>694.099999999999</c:v>
                </c:pt>
                <c:pt idx="7882">
                  <c:v>694.19999999999902</c:v>
                </c:pt>
                <c:pt idx="7883">
                  <c:v>694.29999999999905</c:v>
                </c:pt>
                <c:pt idx="7884">
                  <c:v>694.39999999999839</c:v>
                </c:pt>
                <c:pt idx="7885">
                  <c:v>694.49999999999909</c:v>
                </c:pt>
                <c:pt idx="7886">
                  <c:v>694.599999999999</c:v>
                </c:pt>
                <c:pt idx="7887">
                  <c:v>694.69999999999902</c:v>
                </c:pt>
                <c:pt idx="7888">
                  <c:v>694.79999999999905</c:v>
                </c:pt>
                <c:pt idx="7889">
                  <c:v>694.89999999999839</c:v>
                </c:pt>
                <c:pt idx="7890">
                  <c:v>694.99999999999898</c:v>
                </c:pt>
                <c:pt idx="7891">
                  <c:v>695.099999999999</c:v>
                </c:pt>
                <c:pt idx="7892">
                  <c:v>695.19999999999902</c:v>
                </c:pt>
                <c:pt idx="7893">
                  <c:v>695.29999999999893</c:v>
                </c:pt>
                <c:pt idx="7894">
                  <c:v>695.39999999999907</c:v>
                </c:pt>
                <c:pt idx="7895">
                  <c:v>695.49999999999898</c:v>
                </c:pt>
                <c:pt idx="7896">
                  <c:v>695.599999999999</c:v>
                </c:pt>
                <c:pt idx="7897">
                  <c:v>695.69999999999902</c:v>
                </c:pt>
                <c:pt idx="7898">
                  <c:v>695.79999999999905</c:v>
                </c:pt>
                <c:pt idx="7899">
                  <c:v>695.89999999999839</c:v>
                </c:pt>
                <c:pt idx="7900">
                  <c:v>696</c:v>
                </c:pt>
                <c:pt idx="7901">
                  <c:v>696.099999999999</c:v>
                </c:pt>
                <c:pt idx="7902">
                  <c:v>696.2</c:v>
                </c:pt>
                <c:pt idx="7903">
                  <c:v>696.29999999999893</c:v>
                </c:pt>
                <c:pt idx="7904">
                  <c:v>696.39999999999907</c:v>
                </c:pt>
                <c:pt idx="7905">
                  <c:v>696.49999999999898</c:v>
                </c:pt>
                <c:pt idx="7906">
                  <c:v>696.599999999999</c:v>
                </c:pt>
                <c:pt idx="7907">
                  <c:v>696.69999999999902</c:v>
                </c:pt>
                <c:pt idx="7908">
                  <c:v>696.79999999999905</c:v>
                </c:pt>
                <c:pt idx="7909">
                  <c:v>696.89999999999839</c:v>
                </c:pt>
                <c:pt idx="7910">
                  <c:v>696.99999999999909</c:v>
                </c:pt>
                <c:pt idx="7911">
                  <c:v>697.099999999999</c:v>
                </c:pt>
                <c:pt idx="7912">
                  <c:v>697.19999999999891</c:v>
                </c:pt>
                <c:pt idx="7913">
                  <c:v>697.29999999999905</c:v>
                </c:pt>
                <c:pt idx="7914">
                  <c:v>697.39999999999839</c:v>
                </c:pt>
                <c:pt idx="7915">
                  <c:v>697.49999999999898</c:v>
                </c:pt>
                <c:pt idx="7916">
                  <c:v>697.599999999999</c:v>
                </c:pt>
                <c:pt idx="7917">
                  <c:v>697.69999999999902</c:v>
                </c:pt>
                <c:pt idx="7918">
                  <c:v>697.79999999999893</c:v>
                </c:pt>
                <c:pt idx="7919">
                  <c:v>697.89999999999907</c:v>
                </c:pt>
                <c:pt idx="7920">
                  <c:v>697.99999999999898</c:v>
                </c:pt>
                <c:pt idx="7921">
                  <c:v>698.1</c:v>
                </c:pt>
                <c:pt idx="7922">
                  <c:v>698.19999999999902</c:v>
                </c:pt>
                <c:pt idx="7923">
                  <c:v>698.3</c:v>
                </c:pt>
                <c:pt idx="7924">
                  <c:v>698.39999999999839</c:v>
                </c:pt>
                <c:pt idx="7925">
                  <c:v>698.49999999999909</c:v>
                </c:pt>
                <c:pt idx="7926">
                  <c:v>698.599999999999</c:v>
                </c:pt>
                <c:pt idx="7927">
                  <c:v>698.69999999999902</c:v>
                </c:pt>
                <c:pt idx="7928">
                  <c:v>698.79999999999893</c:v>
                </c:pt>
                <c:pt idx="7929">
                  <c:v>698.89999999999907</c:v>
                </c:pt>
                <c:pt idx="7930">
                  <c:v>698.99999999999898</c:v>
                </c:pt>
                <c:pt idx="7931">
                  <c:v>699.099999999999</c:v>
                </c:pt>
                <c:pt idx="7932">
                  <c:v>699.19999999999902</c:v>
                </c:pt>
                <c:pt idx="7933">
                  <c:v>699.29999999999893</c:v>
                </c:pt>
                <c:pt idx="7934">
                  <c:v>699.39999999999839</c:v>
                </c:pt>
                <c:pt idx="7935">
                  <c:v>699.49999999999898</c:v>
                </c:pt>
                <c:pt idx="7936">
                  <c:v>699.599999999999</c:v>
                </c:pt>
                <c:pt idx="7937">
                  <c:v>699.69999999999891</c:v>
                </c:pt>
                <c:pt idx="7938">
                  <c:v>699.79999999999905</c:v>
                </c:pt>
                <c:pt idx="7939">
                  <c:v>699.89999999999839</c:v>
                </c:pt>
                <c:pt idx="7940">
                  <c:v>699.99999999999898</c:v>
                </c:pt>
                <c:pt idx="7941">
                  <c:v>700.099999999999</c:v>
                </c:pt>
                <c:pt idx="7942">
                  <c:v>700.19999999999902</c:v>
                </c:pt>
                <c:pt idx="7943">
                  <c:v>700.29999999999893</c:v>
                </c:pt>
                <c:pt idx="7944">
                  <c:v>700.4</c:v>
                </c:pt>
                <c:pt idx="7945">
                  <c:v>700.49999999999898</c:v>
                </c:pt>
                <c:pt idx="7946">
                  <c:v>700.6</c:v>
                </c:pt>
                <c:pt idx="7947">
                  <c:v>700.69999999999902</c:v>
                </c:pt>
                <c:pt idx="7948">
                  <c:v>700.79999999999905</c:v>
                </c:pt>
                <c:pt idx="7949">
                  <c:v>700.89999999999839</c:v>
                </c:pt>
                <c:pt idx="7950">
                  <c:v>700.99999999999909</c:v>
                </c:pt>
                <c:pt idx="7951">
                  <c:v>701.099999999999</c:v>
                </c:pt>
                <c:pt idx="7952">
                  <c:v>701.19999999999902</c:v>
                </c:pt>
                <c:pt idx="7953">
                  <c:v>701.29999999999905</c:v>
                </c:pt>
                <c:pt idx="7954">
                  <c:v>701.39999999999907</c:v>
                </c:pt>
                <c:pt idx="7955">
                  <c:v>701.49999999999898</c:v>
                </c:pt>
                <c:pt idx="7956">
                  <c:v>701.599999999999</c:v>
                </c:pt>
                <c:pt idx="7957">
                  <c:v>701.69999999999902</c:v>
                </c:pt>
                <c:pt idx="7958">
                  <c:v>701.79999999999893</c:v>
                </c:pt>
                <c:pt idx="7959">
                  <c:v>701.89999999999839</c:v>
                </c:pt>
                <c:pt idx="7960">
                  <c:v>701.99999999999898</c:v>
                </c:pt>
                <c:pt idx="7961">
                  <c:v>702.099999999999</c:v>
                </c:pt>
                <c:pt idx="7962">
                  <c:v>702.19999999999891</c:v>
                </c:pt>
                <c:pt idx="7963">
                  <c:v>702.29999999999905</c:v>
                </c:pt>
                <c:pt idx="7964">
                  <c:v>702.39999999999839</c:v>
                </c:pt>
                <c:pt idx="7965">
                  <c:v>702.49999999999898</c:v>
                </c:pt>
                <c:pt idx="7966">
                  <c:v>702.599999999999</c:v>
                </c:pt>
                <c:pt idx="7967">
                  <c:v>702.7</c:v>
                </c:pt>
                <c:pt idx="7968">
                  <c:v>702.79999999999893</c:v>
                </c:pt>
                <c:pt idx="7969">
                  <c:v>702.9</c:v>
                </c:pt>
                <c:pt idx="7970">
                  <c:v>702.99999999999898</c:v>
                </c:pt>
                <c:pt idx="7971">
                  <c:v>703.099999999999</c:v>
                </c:pt>
                <c:pt idx="7972">
                  <c:v>703.19999999999902</c:v>
                </c:pt>
                <c:pt idx="7973">
                  <c:v>703.29999999999905</c:v>
                </c:pt>
                <c:pt idx="7974">
                  <c:v>703.39999999999839</c:v>
                </c:pt>
                <c:pt idx="7975">
                  <c:v>703.49999999999909</c:v>
                </c:pt>
                <c:pt idx="7976">
                  <c:v>703.599999999999</c:v>
                </c:pt>
                <c:pt idx="7977">
                  <c:v>703.69999999999902</c:v>
                </c:pt>
                <c:pt idx="7978">
                  <c:v>703.79999999999905</c:v>
                </c:pt>
                <c:pt idx="7979">
                  <c:v>703.89999999999839</c:v>
                </c:pt>
                <c:pt idx="7980">
                  <c:v>703.99999999999898</c:v>
                </c:pt>
                <c:pt idx="7981">
                  <c:v>704.099999999999</c:v>
                </c:pt>
                <c:pt idx="7982">
                  <c:v>704.19999999999902</c:v>
                </c:pt>
                <c:pt idx="7983">
                  <c:v>704.29999999999893</c:v>
                </c:pt>
                <c:pt idx="7984">
                  <c:v>704.39999999999907</c:v>
                </c:pt>
                <c:pt idx="7985">
                  <c:v>704.49999999999898</c:v>
                </c:pt>
                <c:pt idx="7986">
                  <c:v>704.599999999999</c:v>
                </c:pt>
                <c:pt idx="7987">
                  <c:v>704.69999999999902</c:v>
                </c:pt>
                <c:pt idx="7988">
                  <c:v>704.8</c:v>
                </c:pt>
                <c:pt idx="7989">
                  <c:v>704.89999999999839</c:v>
                </c:pt>
                <c:pt idx="7990">
                  <c:v>705</c:v>
                </c:pt>
                <c:pt idx="7991">
                  <c:v>705.099999999999</c:v>
                </c:pt>
                <c:pt idx="7992">
                  <c:v>705.19999999999902</c:v>
                </c:pt>
                <c:pt idx="7993">
                  <c:v>705.29999999999893</c:v>
                </c:pt>
                <c:pt idx="7994">
                  <c:v>705.39999999999907</c:v>
                </c:pt>
                <c:pt idx="7995">
                  <c:v>705.49999999999898</c:v>
                </c:pt>
                <c:pt idx="7996">
                  <c:v>705.599999999999</c:v>
                </c:pt>
                <c:pt idx="7997">
                  <c:v>705.69999999999902</c:v>
                </c:pt>
                <c:pt idx="7998">
                  <c:v>705.79999999999905</c:v>
                </c:pt>
                <c:pt idx="7999">
                  <c:v>705.89999999999839</c:v>
                </c:pt>
                <c:pt idx="8000">
                  <c:v>705.99999999999898</c:v>
                </c:pt>
                <c:pt idx="8001">
                  <c:v>706.099999999999</c:v>
                </c:pt>
                <c:pt idx="8002">
                  <c:v>706.19999999999891</c:v>
                </c:pt>
                <c:pt idx="8003">
                  <c:v>706.29999999999905</c:v>
                </c:pt>
                <c:pt idx="8004">
                  <c:v>706.39999999999839</c:v>
                </c:pt>
                <c:pt idx="8005">
                  <c:v>706.49999999999898</c:v>
                </c:pt>
                <c:pt idx="8006">
                  <c:v>706.599999999999</c:v>
                </c:pt>
                <c:pt idx="8007">
                  <c:v>706.69999999999902</c:v>
                </c:pt>
                <c:pt idx="8008">
                  <c:v>706.79999999999893</c:v>
                </c:pt>
                <c:pt idx="8009">
                  <c:v>706.89999999999907</c:v>
                </c:pt>
                <c:pt idx="8010">
                  <c:v>706.99999999999898</c:v>
                </c:pt>
                <c:pt idx="8011">
                  <c:v>707.1</c:v>
                </c:pt>
                <c:pt idx="8012">
                  <c:v>707.19999999999902</c:v>
                </c:pt>
                <c:pt idx="8013">
                  <c:v>707.3</c:v>
                </c:pt>
                <c:pt idx="8014">
                  <c:v>707.39999999999839</c:v>
                </c:pt>
                <c:pt idx="8015">
                  <c:v>707.49999999999909</c:v>
                </c:pt>
                <c:pt idx="8016">
                  <c:v>707.599999999999</c:v>
                </c:pt>
                <c:pt idx="8017">
                  <c:v>707.69999999999902</c:v>
                </c:pt>
                <c:pt idx="8018">
                  <c:v>707.79999999999905</c:v>
                </c:pt>
                <c:pt idx="8019">
                  <c:v>707.89999999999907</c:v>
                </c:pt>
                <c:pt idx="8020">
                  <c:v>707.99999999999898</c:v>
                </c:pt>
                <c:pt idx="8021">
                  <c:v>708.099999999999</c:v>
                </c:pt>
                <c:pt idx="8022">
                  <c:v>708.19999999999902</c:v>
                </c:pt>
                <c:pt idx="8023">
                  <c:v>708.29999999999893</c:v>
                </c:pt>
                <c:pt idx="8024">
                  <c:v>708.39999999999839</c:v>
                </c:pt>
                <c:pt idx="8025">
                  <c:v>708.49999999999898</c:v>
                </c:pt>
                <c:pt idx="8026">
                  <c:v>708.599999999999</c:v>
                </c:pt>
                <c:pt idx="8027">
                  <c:v>708.69999999999891</c:v>
                </c:pt>
                <c:pt idx="8028">
                  <c:v>708.79999999999905</c:v>
                </c:pt>
                <c:pt idx="8029">
                  <c:v>708.89999999999839</c:v>
                </c:pt>
                <c:pt idx="8030">
                  <c:v>708.99999999999898</c:v>
                </c:pt>
                <c:pt idx="8031">
                  <c:v>709.099999999999</c:v>
                </c:pt>
                <c:pt idx="8032">
                  <c:v>709.19999999999902</c:v>
                </c:pt>
                <c:pt idx="8033">
                  <c:v>709.29999999999893</c:v>
                </c:pt>
                <c:pt idx="8034">
                  <c:v>709.4</c:v>
                </c:pt>
                <c:pt idx="8035">
                  <c:v>709.49999999999898</c:v>
                </c:pt>
                <c:pt idx="8036">
                  <c:v>709.6</c:v>
                </c:pt>
                <c:pt idx="8037">
                  <c:v>709.69999999999902</c:v>
                </c:pt>
                <c:pt idx="8038">
                  <c:v>709.79999999999905</c:v>
                </c:pt>
                <c:pt idx="8039">
                  <c:v>709.89999999999839</c:v>
                </c:pt>
                <c:pt idx="8040">
                  <c:v>709.99999999999909</c:v>
                </c:pt>
                <c:pt idx="8041">
                  <c:v>710.099999999999</c:v>
                </c:pt>
                <c:pt idx="8042">
                  <c:v>710.19999999999902</c:v>
                </c:pt>
                <c:pt idx="8043">
                  <c:v>710.29999999999905</c:v>
                </c:pt>
                <c:pt idx="8044">
                  <c:v>710.39999999999907</c:v>
                </c:pt>
                <c:pt idx="8045">
                  <c:v>710.49999999999898</c:v>
                </c:pt>
                <c:pt idx="8046">
                  <c:v>710.599999999999</c:v>
                </c:pt>
                <c:pt idx="8047">
                  <c:v>710.69999999999902</c:v>
                </c:pt>
                <c:pt idx="8048">
                  <c:v>710.79999999999893</c:v>
                </c:pt>
                <c:pt idx="8049">
                  <c:v>710.89999999999907</c:v>
                </c:pt>
                <c:pt idx="8050">
                  <c:v>710.99999999999898</c:v>
                </c:pt>
                <c:pt idx="8051">
                  <c:v>711.099999999999</c:v>
                </c:pt>
                <c:pt idx="8052">
                  <c:v>711.19999999999891</c:v>
                </c:pt>
                <c:pt idx="8053">
                  <c:v>711.29999999999905</c:v>
                </c:pt>
                <c:pt idx="8054">
                  <c:v>711.39999999999839</c:v>
                </c:pt>
                <c:pt idx="8055">
                  <c:v>711.5</c:v>
                </c:pt>
                <c:pt idx="8056">
                  <c:v>711.599999999999</c:v>
                </c:pt>
                <c:pt idx="8057">
                  <c:v>711.7</c:v>
                </c:pt>
                <c:pt idx="8058">
                  <c:v>711.79999999999893</c:v>
                </c:pt>
                <c:pt idx="8059">
                  <c:v>711.89999999999907</c:v>
                </c:pt>
                <c:pt idx="8060">
                  <c:v>711.99999999999898</c:v>
                </c:pt>
                <c:pt idx="8061">
                  <c:v>712.099999999999</c:v>
                </c:pt>
                <c:pt idx="8062">
                  <c:v>712.19999999999902</c:v>
                </c:pt>
                <c:pt idx="8063">
                  <c:v>712.29999999999905</c:v>
                </c:pt>
                <c:pt idx="8064">
                  <c:v>712.39999999999839</c:v>
                </c:pt>
                <c:pt idx="8065">
                  <c:v>712.49999999999909</c:v>
                </c:pt>
                <c:pt idx="8066">
                  <c:v>712.599999999999</c:v>
                </c:pt>
                <c:pt idx="8067">
                  <c:v>712.69999999999891</c:v>
                </c:pt>
                <c:pt idx="8068">
                  <c:v>712.79999999999905</c:v>
                </c:pt>
                <c:pt idx="8069">
                  <c:v>712.89999999999839</c:v>
                </c:pt>
                <c:pt idx="8070">
                  <c:v>712.99999999999898</c:v>
                </c:pt>
                <c:pt idx="8071">
                  <c:v>713.099999999999</c:v>
                </c:pt>
                <c:pt idx="8072">
                  <c:v>713.19999999999902</c:v>
                </c:pt>
                <c:pt idx="8073">
                  <c:v>713.29999999999893</c:v>
                </c:pt>
                <c:pt idx="8074">
                  <c:v>713.39999999999907</c:v>
                </c:pt>
                <c:pt idx="8075">
                  <c:v>713.49999999999898</c:v>
                </c:pt>
                <c:pt idx="8076">
                  <c:v>713.599999999999</c:v>
                </c:pt>
                <c:pt idx="8077">
                  <c:v>713.69999999999902</c:v>
                </c:pt>
                <c:pt idx="8078">
                  <c:v>713.8</c:v>
                </c:pt>
                <c:pt idx="8079">
                  <c:v>713.89999999999839</c:v>
                </c:pt>
                <c:pt idx="8080">
                  <c:v>714</c:v>
                </c:pt>
                <c:pt idx="8081">
                  <c:v>714.099999999999</c:v>
                </c:pt>
                <c:pt idx="8082">
                  <c:v>714.19999999999902</c:v>
                </c:pt>
                <c:pt idx="8083">
                  <c:v>714.29999999999893</c:v>
                </c:pt>
                <c:pt idx="8084">
                  <c:v>714.39999999999907</c:v>
                </c:pt>
                <c:pt idx="8085">
                  <c:v>714.49999999999898</c:v>
                </c:pt>
                <c:pt idx="8086">
                  <c:v>714.599999999999</c:v>
                </c:pt>
                <c:pt idx="8087">
                  <c:v>714.69999999999902</c:v>
                </c:pt>
                <c:pt idx="8088">
                  <c:v>714.79999999999905</c:v>
                </c:pt>
                <c:pt idx="8089">
                  <c:v>714.89999999999839</c:v>
                </c:pt>
                <c:pt idx="8090">
                  <c:v>714.99999999999898</c:v>
                </c:pt>
                <c:pt idx="8091">
                  <c:v>715.099999999999</c:v>
                </c:pt>
                <c:pt idx="8092">
                  <c:v>715.19999999999891</c:v>
                </c:pt>
                <c:pt idx="8093">
                  <c:v>715.29999999999905</c:v>
                </c:pt>
                <c:pt idx="8094">
                  <c:v>715.39999999999839</c:v>
                </c:pt>
                <c:pt idx="8095">
                  <c:v>715.49999999999898</c:v>
                </c:pt>
                <c:pt idx="8096">
                  <c:v>715.599999999999</c:v>
                </c:pt>
                <c:pt idx="8097">
                  <c:v>715.69999999999902</c:v>
                </c:pt>
                <c:pt idx="8098">
                  <c:v>715.79999999999893</c:v>
                </c:pt>
                <c:pt idx="8099">
                  <c:v>715.89999999999907</c:v>
                </c:pt>
                <c:pt idx="8100">
                  <c:v>715.99999999999898</c:v>
                </c:pt>
                <c:pt idx="8101">
                  <c:v>716.1</c:v>
                </c:pt>
                <c:pt idx="8102">
                  <c:v>716.19999999999902</c:v>
                </c:pt>
                <c:pt idx="8103">
                  <c:v>716.29999999999905</c:v>
                </c:pt>
                <c:pt idx="8104">
                  <c:v>716.39999999999839</c:v>
                </c:pt>
                <c:pt idx="8105">
                  <c:v>716.49999999999909</c:v>
                </c:pt>
                <c:pt idx="8106">
                  <c:v>716.599999999999</c:v>
                </c:pt>
                <c:pt idx="8107">
                  <c:v>716.69999999999902</c:v>
                </c:pt>
                <c:pt idx="8108">
                  <c:v>716.79999999999905</c:v>
                </c:pt>
                <c:pt idx="8109">
                  <c:v>716.89999999999907</c:v>
                </c:pt>
                <c:pt idx="8110">
                  <c:v>716.99999999999898</c:v>
                </c:pt>
                <c:pt idx="8111">
                  <c:v>717.099999999999</c:v>
                </c:pt>
                <c:pt idx="8112">
                  <c:v>717.19999999999902</c:v>
                </c:pt>
                <c:pt idx="8113">
                  <c:v>717.29999999999893</c:v>
                </c:pt>
                <c:pt idx="8114">
                  <c:v>717.39999999999839</c:v>
                </c:pt>
                <c:pt idx="8115">
                  <c:v>717.49999999999898</c:v>
                </c:pt>
                <c:pt idx="8116">
                  <c:v>717.599999999999</c:v>
                </c:pt>
                <c:pt idx="8117">
                  <c:v>717.69999999999891</c:v>
                </c:pt>
                <c:pt idx="8118">
                  <c:v>717.79999999999905</c:v>
                </c:pt>
                <c:pt idx="8119">
                  <c:v>717.89999999999839</c:v>
                </c:pt>
                <c:pt idx="8120">
                  <c:v>717.99999999999898</c:v>
                </c:pt>
                <c:pt idx="8121">
                  <c:v>718.099999999999</c:v>
                </c:pt>
                <c:pt idx="8122">
                  <c:v>718.2</c:v>
                </c:pt>
                <c:pt idx="8123">
                  <c:v>718.29999999999893</c:v>
                </c:pt>
                <c:pt idx="8124">
                  <c:v>718.4</c:v>
                </c:pt>
                <c:pt idx="8125">
                  <c:v>718.49999999999898</c:v>
                </c:pt>
                <c:pt idx="8126">
                  <c:v>718.599999999999</c:v>
                </c:pt>
                <c:pt idx="8127">
                  <c:v>718.69999999999902</c:v>
                </c:pt>
                <c:pt idx="8128">
                  <c:v>718.79999999999905</c:v>
                </c:pt>
                <c:pt idx="8129">
                  <c:v>718.89999999999839</c:v>
                </c:pt>
                <c:pt idx="8130">
                  <c:v>718.99999999999909</c:v>
                </c:pt>
                <c:pt idx="8131">
                  <c:v>719.099999999999</c:v>
                </c:pt>
                <c:pt idx="8132">
                  <c:v>719.19999999999902</c:v>
                </c:pt>
                <c:pt idx="8133">
                  <c:v>719.29999999999905</c:v>
                </c:pt>
                <c:pt idx="8134">
                  <c:v>719.39999999999839</c:v>
                </c:pt>
                <c:pt idx="8135">
                  <c:v>719.49999999999898</c:v>
                </c:pt>
                <c:pt idx="8136">
                  <c:v>719.599999999999</c:v>
                </c:pt>
                <c:pt idx="8137">
                  <c:v>719.69999999999902</c:v>
                </c:pt>
                <c:pt idx="8138">
                  <c:v>719.79999999999893</c:v>
                </c:pt>
                <c:pt idx="8139">
                  <c:v>719.89999999999907</c:v>
                </c:pt>
                <c:pt idx="8140">
                  <c:v>719.99999999999898</c:v>
                </c:pt>
                <c:pt idx="8141">
                  <c:v>720.099999999999</c:v>
                </c:pt>
                <c:pt idx="8142">
                  <c:v>720.19999999999902</c:v>
                </c:pt>
                <c:pt idx="8143">
                  <c:v>720.29999999999905</c:v>
                </c:pt>
                <c:pt idx="8144">
                  <c:v>720.39999999999839</c:v>
                </c:pt>
                <c:pt idx="8145">
                  <c:v>720.5</c:v>
                </c:pt>
                <c:pt idx="8146">
                  <c:v>720.599999999999</c:v>
                </c:pt>
                <c:pt idx="8147">
                  <c:v>720.7</c:v>
                </c:pt>
                <c:pt idx="8148">
                  <c:v>720.79999999999893</c:v>
                </c:pt>
                <c:pt idx="8149">
                  <c:v>720.89999999999907</c:v>
                </c:pt>
                <c:pt idx="8150">
                  <c:v>720.99999999999898</c:v>
                </c:pt>
                <c:pt idx="8151">
                  <c:v>721.099999999999</c:v>
                </c:pt>
                <c:pt idx="8152">
                  <c:v>721.19999999999902</c:v>
                </c:pt>
                <c:pt idx="8153">
                  <c:v>721.29999999999905</c:v>
                </c:pt>
                <c:pt idx="8154">
                  <c:v>721.39999999999839</c:v>
                </c:pt>
                <c:pt idx="8155">
                  <c:v>721.49999999999909</c:v>
                </c:pt>
                <c:pt idx="8156">
                  <c:v>721.599999999999</c:v>
                </c:pt>
                <c:pt idx="8157">
                  <c:v>721.69999999999891</c:v>
                </c:pt>
                <c:pt idx="8158">
                  <c:v>721.79999999999905</c:v>
                </c:pt>
                <c:pt idx="8159">
                  <c:v>721.89999999999839</c:v>
                </c:pt>
                <c:pt idx="8160">
                  <c:v>721.99999999999898</c:v>
                </c:pt>
                <c:pt idx="8161">
                  <c:v>722.099999999999</c:v>
                </c:pt>
                <c:pt idx="8162">
                  <c:v>722.19999999999902</c:v>
                </c:pt>
                <c:pt idx="8163">
                  <c:v>722.29999999999893</c:v>
                </c:pt>
                <c:pt idx="8164">
                  <c:v>722.39999999999907</c:v>
                </c:pt>
                <c:pt idx="8165">
                  <c:v>722.49999999999898</c:v>
                </c:pt>
                <c:pt idx="8166">
                  <c:v>722.6</c:v>
                </c:pt>
                <c:pt idx="8167">
                  <c:v>722.69999999999902</c:v>
                </c:pt>
                <c:pt idx="8168">
                  <c:v>722.8</c:v>
                </c:pt>
                <c:pt idx="8169">
                  <c:v>722.89999999999839</c:v>
                </c:pt>
                <c:pt idx="8170">
                  <c:v>722.99999999999909</c:v>
                </c:pt>
                <c:pt idx="8171">
                  <c:v>723.099999999999</c:v>
                </c:pt>
                <c:pt idx="8172">
                  <c:v>723.19999999999902</c:v>
                </c:pt>
                <c:pt idx="8173">
                  <c:v>723.29999999999893</c:v>
                </c:pt>
                <c:pt idx="8174">
                  <c:v>723.39999999999907</c:v>
                </c:pt>
                <c:pt idx="8175">
                  <c:v>723.49999999999898</c:v>
                </c:pt>
                <c:pt idx="8176">
                  <c:v>723.599999999999</c:v>
                </c:pt>
                <c:pt idx="8177">
                  <c:v>723.69999999999902</c:v>
                </c:pt>
                <c:pt idx="8178">
                  <c:v>723.79999999999905</c:v>
                </c:pt>
                <c:pt idx="8179">
                  <c:v>723.89999999999839</c:v>
                </c:pt>
                <c:pt idx="8180">
                  <c:v>723.99999999999898</c:v>
                </c:pt>
                <c:pt idx="8181">
                  <c:v>724.099999999999</c:v>
                </c:pt>
                <c:pt idx="8182">
                  <c:v>724.19999999999891</c:v>
                </c:pt>
                <c:pt idx="8183">
                  <c:v>724.29999999999905</c:v>
                </c:pt>
                <c:pt idx="8184">
                  <c:v>724.39999999999839</c:v>
                </c:pt>
                <c:pt idx="8185">
                  <c:v>724.49999999999898</c:v>
                </c:pt>
                <c:pt idx="8186">
                  <c:v>724.599999999999</c:v>
                </c:pt>
                <c:pt idx="8187">
                  <c:v>724.69999999999902</c:v>
                </c:pt>
                <c:pt idx="8188">
                  <c:v>724.79999999999893</c:v>
                </c:pt>
                <c:pt idx="8189">
                  <c:v>724.9</c:v>
                </c:pt>
                <c:pt idx="8190">
                  <c:v>724.99999999999898</c:v>
                </c:pt>
                <c:pt idx="8191">
                  <c:v>725.1</c:v>
                </c:pt>
                <c:pt idx="8192">
                  <c:v>725.19999999999902</c:v>
                </c:pt>
                <c:pt idx="8193">
                  <c:v>725.29999999999905</c:v>
                </c:pt>
                <c:pt idx="8194">
                  <c:v>725.39999999999839</c:v>
                </c:pt>
                <c:pt idx="8195">
                  <c:v>725.49999999999909</c:v>
                </c:pt>
                <c:pt idx="8196">
                  <c:v>725.599999999999</c:v>
                </c:pt>
                <c:pt idx="8197">
                  <c:v>725.69999999999902</c:v>
                </c:pt>
                <c:pt idx="8198">
                  <c:v>725.79999999999905</c:v>
                </c:pt>
                <c:pt idx="8199">
                  <c:v>725.89999999999907</c:v>
                </c:pt>
                <c:pt idx="8200">
                  <c:v>725.99999999999898</c:v>
                </c:pt>
                <c:pt idx="8201">
                  <c:v>726.099999999999</c:v>
                </c:pt>
                <c:pt idx="8202">
                  <c:v>726.19999999999902</c:v>
                </c:pt>
                <c:pt idx="8203">
                  <c:v>726.29999999999893</c:v>
                </c:pt>
                <c:pt idx="8204">
                  <c:v>726.39999999999839</c:v>
                </c:pt>
                <c:pt idx="8205">
                  <c:v>726.49999999999898</c:v>
                </c:pt>
                <c:pt idx="8206">
                  <c:v>726.599999999999</c:v>
                </c:pt>
                <c:pt idx="8207">
                  <c:v>726.69999999999891</c:v>
                </c:pt>
                <c:pt idx="8208">
                  <c:v>726.79999999999905</c:v>
                </c:pt>
                <c:pt idx="8209">
                  <c:v>726.89999999999839</c:v>
                </c:pt>
                <c:pt idx="8210">
                  <c:v>726.99999999999898</c:v>
                </c:pt>
                <c:pt idx="8211">
                  <c:v>727.099999999999</c:v>
                </c:pt>
                <c:pt idx="8212">
                  <c:v>727.2</c:v>
                </c:pt>
                <c:pt idx="8213">
                  <c:v>727.29999999999893</c:v>
                </c:pt>
                <c:pt idx="8214">
                  <c:v>727.4</c:v>
                </c:pt>
                <c:pt idx="8215">
                  <c:v>727.49999999999898</c:v>
                </c:pt>
                <c:pt idx="8216">
                  <c:v>727.599999999999</c:v>
                </c:pt>
                <c:pt idx="8217">
                  <c:v>727.69999999999902</c:v>
                </c:pt>
                <c:pt idx="8218">
                  <c:v>727.79999999999905</c:v>
                </c:pt>
                <c:pt idx="8219">
                  <c:v>727.89999999999839</c:v>
                </c:pt>
                <c:pt idx="8220">
                  <c:v>727.99999999999909</c:v>
                </c:pt>
                <c:pt idx="8221">
                  <c:v>728.099999999999</c:v>
                </c:pt>
                <c:pt idx="8222">
                  <c:v>728.19999999999902</c:v>
                </c:pt>
                <c:pt idx="8223">
                  <c:v>728.29999999999905</c:v>
                </c:pt>
                <c:pt idx="8224">
                  <c:v>728.39999999999839</c:v>
                </c:pt>
                <c:pt idx="8225">
                  <c:v>728.49999999999898</c:v>
                </c:pt>
                <c:pt idx="8226">
                  <c:v>728.599999999999</c:v>
                </c:pt>
                <c:pt idx="8227">
                  <c:v>728.69999999999902</c:v>
                </c:pt>
                <c:pt idx="8228">
                  <c:v>728.79999999999893</c:v>
                </c:pt>
                <c:pt idx="8229">
                  <c:v>728.89999999999907</c:v>
                </c:pt>
                <c:pt idx="8230">
                  <c:v>728.99999999999898</c:v>
                </c:pt>
                <c:pt idx="8231">
                  <c:v>729.099999999999</c:v>
                </c:pt>
                <c:pt idx="8232">
                  <c:v>729.19999999999902</c:v>
                </c:pt>
                <c:pt idx="8233">
                  <c:v>729.3</c:v>
                </c:pt>
                <c:pt idx="8234">
                  <c:v>729.39999999999839</c:v>
                </c:pt>
                <c:pt idx="8235">
                  <c:v>729.5</c:v>
                </c:pt>
                <c:pt idx="8236">
                  <c:v>729.599999999999</c:v>
                </c:pt>
                <c:pt idx="8237">
                  <c:v>729.69999999999902</c:v>
                </c:pt>
                <c:pt idx="8238">
                  <c:v>729.79999999999893</c:v>
                </c:pt>
                <c:pt idx="8239">
                  <c:v>729.89999999999907</c:v>
                </c:pt>
                <c:pt idx="8240">
                  <c:v>729.99999999999898</c:v>
                </c:pt>
                <c:pt idx="8241">
                  <c:v>730.099999999999</c:v>
                </c:pt>
                <c:pt idx="8242">
                  <c:v>730.19999999999902</c:v>
                </c:pt>
                <c:pt idx="8243">
                  <c:v>730.29999999999905</c:v>
                </c:pt>
                <c:pt idx="8244">
                  <c:v>730.39999999999839</c:v>
                </c:pt>
                <c:pt idx="8245">
                  <c:v>730.49999999999909</c:v>
                </c:pt>
                <c:pt idx="8246">
                  <c:v>730.599999999999</c:v>
                </c:pt>
                <c:pt idx="8247">
                  <c:v>730.69999999999891</c:v>
                </c:pt>
                <c:pt idx="8248">
                  <c:v>730.79999999999905</c:v>
                </c:pt>
                <c:pt idx="8249">
                  <c:v>730.89999999999839</c:v>
                </c:pt>
                <c:pt idx="8250">
                  <c:v>730.99999999999898</c:v>
                </c:pt>
                <c:pt idx="8251">
                  <c:v>731.099999999999</c:v>
                </c:pt>
                <c:pt idx="8252">
                  <c:v>731.19999999999902</c:v>
                </c:pt>
                <c:pt idx="8253">
                  <c:v>731.29999999999893</c:v>
                </c:pt>
                <c:pt idx="8254">
                  <c:v>731.39999999999907</c:v>
                </c:pt>
                <c:pt idx="8255">
                  <c:v>731.49999999999898</c:v>
                </c:pt>
                <c:pt idx="8256">
                  <c:v>731.6</c:v>
                </c:pt>
                <c:pt idx="8257">
                  <c:v>731.69999999999902</c:v>
                </c:pt>
                <c:pt idx="8258">
                  <c:v>731.8</c:v>
                </c:pt>
                <c:pt idx="8259">
                  <c:v>731.89999999999839</c:v>
                </c:pt>
                <c:pt idx="8260">
                  <c:v>731.99999999999909</c:v>
                </c:pt>
                <c:pt idx="8261">
                  <c:v>732.099999999999</c:v>
                </c:pt>
                <c:pt idx="8262">
                  <c:v>732.19999999999902</c:v>
                </c:pt>
                <c:pt idx="8263">
                  <c:v>732.29999999999905</c:v>
                </c:pt>
                <c:pt idx="8264">
                  <c:v>732.39999999999907</c:v>
                </c:pt>
                <c:pt idx="8265">
                  <c:v>732.49999999999898</c:v>
                </c:pt>
                <c:pt idx="8266">
                  <c:v>732.599999999999</c:v>
                </c:pt>
                <c:pt idx="8267">
                  <c:v>732.69999999999902</c:v>
                </c:pt>
                <c:pt idx="8268">
                  <c:v>732.79999999999893</c:v>
                </c:pt>
                <c:pt idx="8269">
                  <c:v>732.89999999999839</c:v>
                </c:pt>
                <c:pt idx="8270">
                  <c:v>732.99999999999898</c:v>
                </c:pt>
                <c:pt idx="8271">
                  <c:v>733.099999999999</c:v>
                </c:pt>
                <c:pt idx="8272">
                  <c:v>733.19999999999891</c:v>
                </c:pt>
                <c:pt idx="8273">
                  <c:v>733.29999999999905</c:v>
                </c:pt>
                <c:pt idx="8274">
                  <c:v>733.39999999999839</c:v>
                </c:pt>
                <c:pt idx="8275">
                  <c:v>733.49999999999898</c:v>
                </c:pt>
                <c:pt idx="8276">
                  <c:v>733.599999999999</c:v>
                </c:pt>
                <c:pt idx="8277">
                  <c:v>733.69999999999902</c:v>
                </c:pt>
                <c:pt idx="8278">
                  <c:v>733.79999999999893</c:v>
                </c:pt>
                <c:pt idx="8279">
                  <c:v>733.9</c:v>
                </c:pt>
                <c:pt idx="8280">
                  <c:v>733.99999999999898</c:v>
                </c:pt>
                <c:pt idx="8281">
                  <c:v>734.1</c:v>
                </c:pt>
                <c:pt idx="8282">
                  <c:v>734.19999999999902</c:v>
                </c:pt>
                <c:pt idx="8283">
                  <c:v>734.29999999999905</c:v>
                </c:pt>
                <c:pt idx="8284">
                  <c:v>734.39999999999839</c:v>
                </c:pt>
                <c:pt idx="8285">
                  <c:v>734.49999999999909</c:v>
                </c:pt>
                <c:pt idx="8286">
                  <c:v>734.599999999999</c:v>
                </c:pt>
                <c:pt idx="8287">
                  <c:v>734.69999999999902</c:v>
                </c:pt>
                <c:pt idx="8288">
                  <c:v>734.79999999999905</c:v>
                </c:pt>
                <c:pt idx="8289">
                  <c:v>734.89999999999907</c:v>
                </c:pt>
                <c:pt idx="8290">
                  <c:v>734.99999999999898</c:v>
                </c:pt>
                <c:pt idx="8291">
                  <c:v>735.099999999999</c:v>
                </c:pt>
                <c:pt idx="8292">
                  <c:v>735.19999999999902</c:v>
                </c:pt>
                <c:pt idx="8293">
                  <c:v>735.29999999999893</c:v>
                </c:pt>
                <c:pt idx="8294">
                  <c:v>735.39999999999839</c:v>
                </c:pt>
                <c:pt idx="8295">
                  <c:v>735.49999999999898</c:v>
                </c:pt>
                <c:pt idx="8296">
                  <c:v>735.599999999999</c:v>
                </c:pt>
                <c:pt idx="8297">
                  <c:v>735.69999999999891</c:v>
                </c:pt>
                <c:pt idx="8298">
                  <c:v>735.79999999999905</c:v>
                </c:pt>
                <c:pt idx="8299">
                  <c:v>735.89999999999839</c:v>
                </c:pt>
                <c:pt idx="8300">
                  <c:v>736</c:v>
                </c:pt>
                <c:pt idx="8301">
                  <c:v>736.099999999999</c:v>
                </c:pt>
                <c:pt idx="8302">
                  <c:v>736.2</c:v>
                </c:pt>
                <c:pt idx="8303">
                  <c:v>736.29999999999893</c:v>
                </c:pt>
                <c:pt idx="8304">
                  <c:v>736.39999999999907</c:v>
                </c:pt>
                <c:pt idx="8305">
                  <c:v>736.49999999999898</c:v>
                </c:pt>
                <c:pt idx="8306">
                  <c:v>736.599999999999</c:v>
                </c:pt>
                <c:pt idx="8307">
                  <c:v>736.69999999999902</c:v>
                </c:pt>
                <c:pt idx="8308">
                  <c:v>736.79999999999905</c:v>
                </c:pt>
                <c:pt idx="8309">
                  <c:v>736.89999999999839</c:v>
                </c:pt>
                <c:pt idx="8310">
                  <c:v>736.99999999999909</c:v>
                </c:pt>
                <c:pt idx="8311">
                  <c:v>737.099999999999</c:v>
                </c:pt>
                <c:pt idx="8312">
                  <c:v>737.19999999999902</c:v>
                </c:pt>
                <c:pt idx="8313">
                  <c:v>737.29999999999905</c:v>
                </c:pt>
                <c:pt idx="8314">
                  <c:v>737.39999999999839</c:v>
                </c:pt>
                <c:pt idx="8315">
                  <c:v>737.49999999999898</c:v>
                </c:pt>
                <c:pt idx="8316">
                  <c:v>737.599999999999</c:v>
                </c:pt>
                <c:pt idx="8317">
                  <c:v>737.69999999999902</c:v>
                </c:pt>
                <c:pt idx="8318">
                  <c:v>737.79999999999893</c:v>
                </c:pt>
                <c:pt idx="8319">
                  <c:v>737.89999999999907</c:v>
                </c:pt>
                <c:pt idx="8320">
                  <c:v>737.99999999999898</c:v>
                </c:pt>
                <c:pt idx="8321">
                  <c:v>738.099999999999</c:v>
                </c:pt>
                <c:pt idx="8322">
                  <c:v>738.19999999999902</c:v>
                </c:pt>
                <c:pt idx="8323">
                  <c:v>738.3</c:v>
                </c:pt>
                <c:pt idx="8324">
                  <c:v>738.39999999999839</c:v>
                </c:pt>
                <c:pt idx="8325">
                  <c:v>738.5</c:v>
                </c:pt>
                <c:pt idx="8326">
                  <c:v>738.599999999999</c:v>
                </c:pt>
                <c:pt idx="8327">
                  <c:v>738.69999999999902</c:v>
                </c:pt>
                <c:pt idx="8328">
                  <c:v>738.79999999999893</c:v>
                </c:pt>
                <c:pt idx="8329">
                  <c:v>738.89999999999907</c:v>
                </c:pt>
                <c:pt idx="8330">
                  <c:v>738.99999999999898</c:v>
                </c:pt>
                <c:pt idx="8331">
                  <c:v>739.099999999999</c:v>
                </c:pt>
                <c:pt idx="8332">
                  <c:v>739.19999999999902</c:v>
                </c:pt>
                <c:pt idx="8333">
                  <c:v>739.29999999999905</c:v>
                </c:pt>
                <c:pt idx="8334">
                  <c:v>739.39999999999839</c:v>
                </c:pt>
                <c:pt idx="8335">
                  <c:v>739.49999999999898</c:v>
                </c:pt>
                <c:pt idx="8336">
                  <c:v>739.599999999999</c:v>
                </c:pt>
                <c:pt idx="8337">
                  <c:v>739.69999999999891</c:v>
                </c:pt>
                <c:pt idx="8338">
                  <c:v>739.79999999999905</c:v>
                </c:pt>
                <c:pt idx="8339">
                  <c:v>739.89999999999839</c:v>
                </c:pt>
                <c:pt idx="8340">
                  <c:v>739.99999999999898</c:v>
                </c:pt>
                <c:pt idx="8341">
                  <c:v>740.099999999999</c:v>
                </c:pt>
                <c:pt idx="8342">
                  <c:v>740.19999999999902</c:v>
                </c:pt>
                <c:pt idx="8343">
                  <c:v>740.29999999999893</c:v>
                </c:pt>
                <c:pt idx="8344">
                  <c:v>740.39999999999907</c:v>
                </c:pt>
                <c:pt idx="8345">
                  <c:v>740.49999999999898</c:v>
                </c:pt>
                <c:pt idx="8346">
                  <c:v>740.6</c:v>
                </c:pt>
                <c:pt idx="8347">
                  <c:v>740.69999999999902</c:v>
                </c:pt>
                <c:pt idx="8348">
                  <c:v>740.79999999999905</c:v>
                </c:pt>
                <c:pt idx="8349">
                  <c:v>740.89999999999839</c:v>
                </c:pt>
                <c:pt idx="8350">
                  <c:v>740.99999999999909</c:v>
                </c:pt>
                <c:pt idx="8351">
                  <c:v>741.099999999999</c:v>
                </c:pt>
                <c:pt idx="8352">
                  <c:v>741.19999999999902</c:v>
                </c:pt>
                <c:pt idx="8353">
                  <c:v>741.29999999999905</c:v>
                </c:pt>
                <c:pt idx="8354">
                  <c:v>741.39999999999907</c:v>
                </c:pt>
                <c:pt idx="8355">
                  <c:v>741.49999999999898</c:v>
                </c:pt>
                <c:pt idx="8356">
                  <c:v>741.599999999999</c:v>
                </c:pt>
                <c:pt idx="8357">
                  <c:v>741.69999999999902</c:v>
                </c:pt>
                <c:pt idx="8358">
                  <c:v>741.79999999999893</c:v>
                </c:pt>
                <c:pt idx="8359">
                  <c:v>741.89999999999839</c:v>
                </c:pt>
                <c:pt idx="8360">
                  <c:v>741.99999999999898</c:v>
                </c:pt>
                <c:pt idx="8361">
                  <c:v>742.099999999999</c:v>
                </c:pt>
                <c:pt idx="8362">
                  <c:v>742.19999999999891</c:v>
                </c:pt>
                <c:pt idx="8363">
                  <c:v>742.29999999999905</c:v>
                </c:pt>
                <c:pt idx="8364">
                  <c:v>742.39999999999839</c:v>
                </c:pt>
                <c:pt idx="8365">
                  <c:v>742.49999999999898</c:v>
                </c:pt>
                <c:pt idx="8366">
                  <c:v>742.599999999999</c:v>
                </c:pt>
                <c:pt idx="8367">
                  <c:v>742.7</c:v>
                </c:pt>
                <c:pt idx="8368">
                  <c:v>742.79999999999893</c:v>
                </c:pt>
                <c:pt idx="8369">
                  <c:v>742.9</c:v>
                </c:pt>
                <c:pt idx="8370">
                  <c:v>742.99999999999898</c:v>
                </c:pt>
                <c:pt idx="8371">
                  <c:v>743.099999999999</c:v>
                </c:pt>
                <c:pt idx="8372">
                  <c:v>743.19999999999902</c:v>
                </c:pt>
                <c:pt idx="8373">
                  <c:v>743.29999999999905</c:v>
                </c:pt>
                <c:pt idx="8374">
                  <c:v>743.39999999999839</c:v>
                </c:pt>
                <c:pt idx="8375">
                  <c:v>743.49999999999909</c:v>
                </c:pt>
                <c:pt idx="8376">
                  <c:v>743.599999999999</c:v>
                </c:pt>
                <c:pt idx="8377">
                  <c:v>743.69999999999902</c:v>
                </c:pt>
                <c:pt idx="8378">
                  <c:v>743.79999999999905</c:v>
                </c:pt>
                <c:pt idx="8379">
                  <c:v>743.89999999999839</c:v>
                </c:pt>
                <c:pt idx="8380">
                  <c:v>743.99999999999898</c:v>
                </c:pt>
                <c:pt idx="8381">
                  <c:v>744.099999999999</c:v>
                </c:pt>
                <c:pt idx="8382">
                  <c:v>744.19999999999902</c:v>
                </c:pt>
                <c:pt idx="8383">
                  <c:v>744.29999999999893</c:v>
                </c:pt>
                <c:pt idx="8384">
                  <c:v>744.39999999999907</c:v>
                </c:pt>
                <c:pt idx="8385">
                  <c:v>744.49999999999898</c:v>
                </c:pt>
                <c:pt idx="8386">
                  <c:v>744.599999999999</c:v>
                </c:pt>
                <c:pt idx="8387">
                  <c:v>744.69999999999891</c:v>
                </c:pt>
                <c:pt idx="8388">
                  <c:v>744.79999999999905</c:v>
                </c:pt>
                <c:pt idx="8389">
                  <c:v>744.89999999999839</c:v>
                </c:pt>
                <c:pt idx="8390">
                  <c:v>745</c:v>
                </c:pt>
                <c:pt idx="8391">
                  <c:v>745.099999999999</c:v>
                </c:pt>
                <c:pt idx="8392">
                  <c:v>745.2</c:v>
                </c:pt>
                <c:pt idx="8393">
                  <c:v>745.29999999999893</c:v>
                </c:pt>
                <c:pt idx="8394">
                  <c:v>745.39999999999907</c:v>
                </c:pt>
                <c:pt idx="8395">
                  <c:v>745.49999999999898</c:v>
                </c:pt>
                <c:pt idx="8396">
                  <c:v>745.599999999999</c:v>
                </c:pt>
                <c:pt idx="8397">
                  <c:v>745.69999999999902</c:v>
                </c:pt>
                <c:pt idx="8398">
                  <c:v>745.79999999999905</c:v>
                </c:pt>
                <c:pt idx="8399">
                  <c:v>745.89999999999839</c:v>
                </c:pt>
                <c:pt idx="8400">
                  <c:v>745.99999999999909</c:v>
                </c:pt>
                <c:pt idx="8401">
                  <c:v>746.099999999999</c:v>
                </c:pt>
                <c:pt idx="8402">
                  <c:v>746.19999999999891</c:v>
                </c:pt>
                <c:pt idx="8403">
                  <c:v>746.29999999999905</c:v>
                </c:pt>
                <c:pt idx="8404">
                  <c:v>746.39999999999839</c:v>
                </c:pt>
                <c:pt idx="8405">
                  <c:v>746.49999999999898</c:v>
                </c:pt>
                <c:pt idx="8406">
                  <c:v>746.599999999999</c:v>
                </c:pt>
                <c:pt idx="8407">
                  <c:v>746.69999999999902</c:v>
                </c:pt>
                <c:pt idx="8408">
                  <c:v>746.79999999999893</c:v>
                </c:pt>
                <c:pt idx="8409">
                  <c:v>746.89999999999907</c:v>
                </c:pt>
                <c:pt idx="8410">
                  <c:v>746.99999999999898</c:v>
                </c:pt>
                <c:pt idx="8411">
                  <c:v>747.099999999999</c:v>
                </c:pt>
                <c:pt idx="8412">
                  <c:v>747.19999999999902</c:v>
                </c:pt>
                <c:pt idx="8413">
                  <c:v>747.3</c:v>
                </c:pt>
                <c:pt idx="8414">
                  <c:v>747.39999999999839</c:v>
                </c:pt>
                <c:pt idx="8415">
                  <c:v>747.49999999999898</c:v>
                </c:pt>
                <c:pt idx="8416">
                  <c:v>747.599999999999</c:v>
                </c:pt>
                <c:pt idx="8417">
                  <c:v>747.69999999999902</c:v>
                </c:pt>
                <c:pt idx="8418">
                  <c:v>747.79999999999893</c:v>
                </c:pt>
                <c:pt idx="8419">
                  <c:v>747.89999999999907</c:v>
                </c:pt>
                <c:pt idx="8420">
                  <c:v>747.99999999999898</c:v>
                </c:pt>
                <c:pt idx="8421">
                  <c:v>748.099999999999</c:v>
                </c:pt>
                <c:pt idx="8422">
                  <c:v>748.19999999999902</c:v>
                </c:pt>
                <c:pt idx="8423">
                  <c:v>748.29999999999905</c:v>
                </c:pt>
                <c:pt idx="8424">
                  <c:v>748.39999999999839</c:v>
                </c:pt>
                <c:pt idx="8425">
                  <c:v>748.49999999999898</c:v>
                </c:pt>
                <c:pt idx="8426">
                  <c:v>748.599999999999</c:v>
                </c:pt>
                <c:pt idx="8427">
                  <c:v>748.69999999999891</c:v>
                </c:pt>
                <c:pt idx="8428">
                  <c:v>748.79999999999905</c:v>
                </c:pt>
                <c:pt idx="8429">
                  <c:v>748.89999999999839</c:v>
                </c:pt>
                <c:pt idx="8430">
                  <c:v>748.99999999999898</c:v>
                </c:pt>
                <c:pt idx="8431">
                  <c:v>749.099999999999</c:v>
                </c:pt>
                <c:pt idx="8432">
                  <c:v>749.19999999999902</c:v>
                </c:pt>
                <c:pt idx="8433">
                  <c:v>749.29999999999893</c:v>
                </c:pt>
                <c:pt idx="8434">
                  <c:v>749.4</c:v>
                </c:pt>
                <c:pt idx="8435">
                  <c:v>749.49999999999898</c:v>
                </c:pt>
                <c:pt idx="8436">
                  <c:v>749.6</c:v>
                </c:pt>
                <c:pt idx="8437">
                  <c:v>749.69999999999902</c:v>
                </c:pt>
                <c:pt idx="8438">
                  <c:v>749.79999999999905</c:v>
                </c:pt>
                <c:pt idx="8439">
                  <c:v>749.89999999999839</c:v>
                </c:pt>
                <c:pt idx="8440">
                  <c:v>749.99999999999909</c:v>
                </c:pt>
                <c:pt idx="8441">
                  <c:v>750.099999999999</c:v>
                </c:pt>
                <c:pt idx="8442">
                  <c:v>750.19999999999902</c:v>
                </c:pt>
                <c:pt idx="8443">
                  <c:v>750.29999999999905</c:v>
                </c:pt>
                <c:pt idx="8444">
                  <c:v>750.39999999999907</c:v>
                </c:pt>
                <c:pt idx="8445">
                  <c:v>750.49999999999898</c:v>
                </c:pt>
                <c:pt idx="8446">
                  <c:v>750.599999999999</c:v>
                </c:pt>
                <c:pt idx="8447">
                  <c:v>750.69999999999902</c:v>
                </c:pt>
                <c:pt idx="8448">
                  <c:v>750.79999999999893</c:v>
                </c:pt>
                <c:pt idx="8449">
                  <c:v>750.89999999999839</c:v>
                </c:pt>
                <c:pt idx="8450">
                  <c:v>750.99999999999898</c:v>
                </c:pt>
                <c:pt idx="8451">
                  <c:v>751.099999999999</c:v>
                </c:pt>
                <c:pt idx="8452">
                  <c:v>751.19999999999891</c:v>
                </c:pt>
                <c:pt idx="8453">
                  <c:v>751.29999999999905</c:v>
                </c:pt>
                <c:pt idx="8454">
                  <c:v>751.39999999999839</c:v>
                </c:pt>
                <c:pt idx="8455">
                  <c:v>751.49999999999898</c:v>
                </c:pt>
                <c:pt idx="8456">
                  <c:v>751.599999999999</c:v>
                </c:pt>
                <c:pt idx="8457">
                  <c:v>751.7</c:v>
                </c:pt>
                <c:pt idx="8458">
                  <c:v>751.79999999999893</c:v>
                </c:pt>
                <c:pt idx="8459">
                  <c:v>751.9</c:v>
                </c:pt>
                <c:pt idx="8460">
                  <c:v>751.99999999999898</c:v>
                </c:pt>
                <c:pt idx="8461">
                  <c:v>752.099999999999</c:v>
                </c:pt>
                <c:pt idx="8462">
                  <c:v>752.19999999999902</c:v>
                </c:pt>
                <c:pt idx="8463">
                  <c:v>752.29999999999905</c:v>
                </c:pt>
                <c:pt idx="8464">
                  <c:v>752.39999999999839</c:v>
                </c:pt>
                <c:pt idx="8465">
                  <c:v>752.49999999999909</c:v>
                </c:pt>
                <c:pt idx="8466">
                  <c:v>752.599999999999</c:v>
                </c:pt>
                <c:pt idx="8467">
                  <c:v>752.69999999999902</c:v>
                </c:pt>
                <c:pt idx="8468">
                  <c:v>752.79999999999905</c:v>
                </c:pt>
                <c:pt idx="8469">
                  <c:v>752.89999999999839</c:v>
                </c:pt>
                <c:pt idx="8470">
                  <c:v>752.99999999999898</c:v>
                </c:pt>
                <c:pt idx="8471">
                  <c:v>753.099999999999</c:v>
                </c:pt>
                <c:pt idx="8472">
                  <c:v>753.19999999999902</c:v>
                </c:pt>
                <c:pt idx="8473">
                  <c:v>753.29999999999893</c:v>
                </c:pt>
                <c:pt idx="8474">
                  <c:v>753.39999999999907</c:v>
                </c:pt>
                <c:pt idx="8475">
                  <c:v>753.49999999999898</c:v>
                </c:pt>
                <c:pt idx="8476">
                  <c:v>753.599999999999</c:v>
                </c:pt>
                <c:pt idx="8477">
                  <c:v>753.69999999999902</c:v>
                </c:pt>
                <c:pt idx="8478">
                  <c:v>753.79999999999905</c:v>
                </c:pt>
                <c:pt idx="8479">
                  <c:v>753.89999999999839</c:v>
                </c:pt>
                <c:pt idx="8480">
                  <c:v>754</c:v>
                </c:pt>
                <c:pt idx="8481">
                  <c:v>754.099999999999</c:v>
                </c:pt>
                <c:pt idx="8482">
                  <c:v>754.19999999999902</c:v>
                </c:pt>
                <c:pt idx="8483">
                  <c:v>754.29999999999893</c:v>
                </c:pt>
                <c:pt idx="8484">
                  <c:v>754.39999999999907</c:v>
                </c:pt>
                <c:pt idx="8485">
                  <c:v>754.49999999999898</c:v>
                </c:pt>
                <c:pt idx="8486">
                  <c:v>754.599999999999</c:v>
                </c:pt>
                <c:pt idx="8487">
                  <c:v>754.69999999999902</c:v>
                </c:pt>
                <c:pt idx="8488">
                  <c:v>754.79999999999905</c:v>
                </c:pt>
                <c:pt idx="8489">
                  <c:v>754.89999999999839</c:v>
                </c:pt>
                <c:pt idx="8490">
                  <c:v>754.99999999999909</c:v>
                </c:pt>
                <c:pt idx="8491">
                  <c:v>755.099999999999</c:v>
                </c:pt>
                <c:pt idx="8492">
                  <c:v>755.19999999999891</c:v>
                </c:pt>
                <c:pt idx="8493">
                  <c:v>755.29999999999905</c:v>
                </c:pt>
                <c:pt idx="8494">
                  <c:v>755.39999999999839</c:v>
                </c:pt>
                <c:pt idx="8495">
                  <c:v>755.49999999999898</c:v>
                </c:pt>
                <c:pt idx="8496">
                  <c:v>755.599999999999</c:v>
                </c:pt>
                <c:pt idx="8497">
                  <c:v>755.69999999999902</c:v>
                </c:pt>
                <c:pt idx="8498">
                  <c:v>755.79999999999893</c:v>
                </c:pt>
                <c:pt idx="8499">
                  <c:v>755.89999999999907</c:v>
                </c:pt>
                <c:pt idx="8500">
                  <c:v>755.99999999999898</c:v>
                </c:pt>
                <c:pt idx="8501">
                  <c:v>756.1</c:v>
                </c:pt>
                <c:pt idx="8502">
                  <c:v>756.19999999999902</c:v>
                </c:pt>
                <c:pt idx="8503">
                  <c:v>756.3</c:v>
                </c:pt>
                <c:pt idx="8504">
                  <c:v>756.39999999999839</c:v>
                </c:pt>
                <c:pt idx="8505">
                  <c:v>756.49999999999909</c:v>
                </c:pt>
                <c:pt idx="8506">
                  <c:v>756.599999999999</c:v>
                </c:pt>
                <c:pt idx="8507">
                  <c:v>756.69999999999902</c:v>
                </c:pt>
                <c:pt idx="8508">
                  <c:v>756.79999999999905</c:v>
                </c:pt>
                <c:pt idx="8509">
                  <c:v>756.89999999999907</c:v>
                </c:pt>
                <c:pt idx="8510">
                  <c:v>756.99999999999898</c:v>
                </c:pt>
                <c:pt idx="8511">
                  <c:v>757.099999999999</c:v>
                </c:pt>
                <c:pt idx="8512">
                  <c:v>757.19999999999902</c:v>
                </c:pt>
                <c:pt idx="8513">
                  <c:v>757.29999999999893</c:v>
                </c:pt>
                <c:pt idx="8514">
                  <c:v>757.39999999999839</c:v>
                </c:pt>
                <c:pt idx="8515">
                  <c:v>757.49999999999898</c:v>
                </c:pt>
                <c:pt idx="8516">
                  <c:v>757.599999999999</c:v>
                </c:pt>
                <c:pt idx="8517">
                  <c:v>757.69999999999891</c:v>
                </c:pt>
                <c:pt idx="8518">
                  <c:v>757.79999999999905</c:v>
                </c:pt>
                <c:pt idx="8519">
                  <c:v>757.89999999999839</c:v>
                </c:pt>
                <c:pt idx="8520">
                  <c:v>757.99999999999898</c:v>
                </c:pt>
                <c:pt idx="8521">
                  <c:v>758.099999999999</c:v>
                </c:pt>
                <c:pt idx="8522">
                  <c:v>758.19999999999902</c:v>
                </c:pt>
                <c:pt idx="8523">
                  <c:v>758.29999999999893</c:v>
                </c:pt>
                <c:pt idx="8524">
                  <c:v>758.4</c:v>
                </c:pt>
                <c:pt idx="8525">
                  <c:v>758.49999999999898</c:v>
                </c:pt>
                <c:pt idx="8526">
                  <c:v>758.599999999999</c:v>
                </c:pt>
                <c:pt idx="8527">
                  <c:v>758.69999999999902</c:v>
                </c:pt>
                <c:pt idx="8528">
                  <c:v>758.79999999999905</c:v>
                </c:pt>
                <c:pt idx="8529">
                  <c:v>758.89999999999839</c:v>
                </c:pt>
                <c:pt idx="8530">
                  <c:v>758.99999999999909</c:v>
                </c:pt>
                <c:pt idx="8531">
                  <c:v>759.099999999999</c:v>
                </c:pt>
                <c:pt idx="8532">
                  <c:v>759.19999999999902</c:v>
                </c:pt>
                <c:pt idx="8533">
                  <c:v>759.29999999999905</c:v>
                </c:pt>
                <c:pt idx="8534">
                  <c:v>759.39999999999907</c:v>
                </c:pt>
                <c:pt idx="8535">
                  <c:v>759.49999999999898</c:v>
                </c:pt>
                <c:pt idx="8536">
                  <c:v>759.599999999999</c:v>
                </c:pt>
                <c:pt idx="8537">
                  <c:v>759.69999999999902</c:v>
                </c:pt>
                <c:pt idx="8538">
                  <c:v>759.79999999999893</c:v>
                </c:pt>
                <c:pt idx="8539">
                  <c:v>759.89999999999839</c:v>
                </c:pt>
                <c:pt idx="8540">
                  <c:v>759.99999999999898</c:v>
                </c:pt>
                <c:pt idx="8541">
                  <c:v>760.099999999999</c:v>
                </c:pt>
                <c:pt idx="8542">
                  <c:v>760.19999999999891</c:v>
                </c:pt>
                <c:pt idx="8543">
                  <c:v>760.29999999999905</c:v>
                </c:pt>
                <c:pt idx="8544">
                  <c:v>760.39999999999839</c:v>
                </c:pt>
                <c:pt idx="8545">
                  <c:v>760.49999999999898</c:v>
                </c:pt>
                <c:pt idx="8546">
                  <c:v>760.599999999999</c:v>
                </c:pt>
                <c:pt idx="8547">
                  <c:v>760.7</c:v>
                </c:pt>
                <c:pt idx="8548">
                  <c:v>760.79999999999893</c:v>
                </c:pt>
                <c:pt idx="8549">
                  <c:v>760.89999999999907</c:v>
                </c:pt>
                <c:pt idx="8550">
                  <c:v>760.99999999999898</c:v>
                </c:pt>
                <c:pt idx="8551">
                  <c:v>761.099999999999</c:v>
                </c:pt>
                <c:pt idx="8552">
                  <c:v>761.19999999999902</c:v>
                </c:pt>
                <c:pt idx="8553">
                  <c:v>761.29999999999905</c:v>
                </c:pt>
                <c:pt idx="8554">
                  <c:v>761.39999999999839</c:v>
                </c:pt>
                <c:pt idx="8555">
                  <c:v>761.49999999999909</c:v>
                </c:pt>
                <c:pt idx="8556">
                  <c:v>761.599999999999</c:v>
                </c:pt>
                <c:pt idx="8557">
                  <c:v>761.69999999999902</c:v>
                </c:pt>
                <c:pt idx="8558">
                  <c:v>761.79999999999905</c:v>
                </c:pt>
                <c:pt idx="8559">
                  <c:v>761.89999999999839</c:v>
                </c:pt>
                <c:pt idx="8560">
                  <c:v>761.99999999999898</c:v>
                </c:pt>
                <c:pt idx="8561">
                  <c:v>762.099999999999</c:v>
                </c:pt>
                <c:pt idx="8562">
                  <c:v>762.19999999999902</c:v>
                </c:pt>
                <c:pt idx="8563">
                  <c:v>762.29999999999893</c:v>
                </c:pt>
                <c:pt idx="8564">
                  <c:v>762.39999999999907</c:v>
                </c:pt>
                <c:pt idx="8565">
                  <c:v>762.49999999999898</c:v>
                </c:pt>
                <c:pt idx="8566">
                  <c:v>762.599999999999</c:v>
                </c:pt>
                <c:pt idx="8567">
                  <c:v>762.69999999999902</c:v>
                </c:pt>
                <c:pt idx="8568">
                  <c:v>762.8</c:v>
                </c:pt>
                <c:pt idx="8569">
                  <c:v>762.89999999999839</c:v>
                </c:pt>
                <c:pt idx="8570">
                  <c:v>763</c:v>
                </c:pt>
                <c:pt idx="8571">
                  <c:v>763.099999999999</c:v>
                </c:pt>
                <c:pt idx="8572">
                  <c:v>763.19999999999902</c:v>
                </c:pt>
                <c:pt idx="8573">
                  <c:v>763.29999999999893</c:v>
                </c:pt>
                <c:pt idx="8574">
                  <c:v>763.39999999999907</c:v>
                </c:pt>
                <c:pt idx="8575">
                  <c:v>763.49999999999898</c:v>
                </c:pt>
                <c:pt idx="8576">
                  <c:v>763.599999999999</c:v>
                </c:pt>
                <c:pt idx="8577">
                  <c:v>763.69999999999902</c:v>
                </c:pt>
                <c:pt idx="8578">
                  <c:v>763.79999999999905</c:v>
                </c:pt>
                <c:pt idx="8579">
                  <c:v>763.89999999999839</c:v>
                </c:pt>
                <c:pt idx="8580">
                  <c:v>763.99999999999898</c:v>
                </c:pt>
                <c:pt idx="8581">
                  <c:v>764.099999999999</c:v>
                </c:pt>
                <c:pt idx="8582">
                  <c:v>764.19999999999891</c:v>
                </c:pt>
                <c:pt idx="8583">
                  <c:v>764.29999999999905</c:v>
                </c:pt>
                <c:pt idx="8584">
                  <c:v>764.39999999999839</c:v>
                </c:pt>
                <c:pt idx="8585">
                  <c:v>764.49999999999898</c:v>
                </c:pt>
                <c:pt idx="8586">
                  <c:v>764.599999999999</c:v>
                </c:pt>
                <c:pt idx="8587">
                  <c:v>764.69999999999902</c:v>
                </c:pt>
                <c:pt idx="8588">
                  <c:v>764.79999999999893</c:v>
                </c:pt>
                <c:pt idx="8589">
                  <c:v>764.89999999999907</c:v>
                </c:pt>
                <c:pt idx="8590">
                  <c:v>764.99999999999898</c:v>
                </c:pt>
                <c:pt idx="8591">
                  <c:v>765.1</c:v>
                </c:pt>
                <c:pt idx="8592">
                  <c:v>765.19999999999902</c:v>
                </c:pt>
                <c:pt idx="8593">
                  <c:v>765.29999999999905</c:v>
                </c:pt>
                <c:pt idx="8594">
                  <c:v>765.39999999999839</c:v>
                </c:pt>
                <c:pt idx="8595">
                  <c:v>765.49999999999909</c:v>
                </c:pt>
                <c:pt idx="8596">
                  <c:v>765.599999999999</c:v>
                </c:pt>
                <c:pt idx="8597">
                  <c:v>765.69999999999902</c:v>
                </c:pt>
                <c:pt idx="8598">
                  <c:v>765.79999999999905</c:v>
                </c:pt>
                <c:pt idx="8599">
                  <c:v>765.89999999999907</c:v>
                </c:pt>
                <c:pt idx="8600">
                  <c:v>765.99999999999898</c:v>
                </c:pt>
                <c:pt idx="8601">
                  <c:v>766.099999999999</c:v>
                </c:pt>
                <c:pt idx="8602">
                  <c:v>766.19999999999902</c:v>
                </c:pt>
                <c:pt idx="8603">
                  <c:v>766.29999999999893</c:v>
                </c:pt>
                <c:pt idx="8604">
                  <c:v>766.39999999999839</c:v>
                </c:pt>
                <c:pt idx="8605">
                  <c:v>766.49999999999898</c:v>
                </c:pt>
                <c:pt idx="8606">
                  <c:v>766.599999999999</c:v>
                </c:pt>
                <c:pt idx="8607">
                  <c:v>766.69999999999891</c:v>
                </c:pt>
                <c:pt idx="8608">
                  <c:v>766.79999999999905</c:v>
                </c:pt>
                <c:pt idx="8609">
                  <c:v>766.89999999999839</c:v>
                </c:pt>
                <c:pt idx="8610">
                  <c:v>766.99999999999898</c:v>
                </c:pt>
                <c:pt idx="8611">
                  <c:v>767.099999999999</c:v>
                </c:pt>
                <c:pt idx="8612">
                  <c:v>767.2</c:v>
                </c:pt>
                <c:pt idx="8613">
                  <c:v>767.29999999999893</c:v>
                </c:pt>
                <c:pt idx="8614">
                  <c:v>767.4</c:v>
                </c:pt>
                <c:pt idx="8615">
                  <c:v>767.49999999999898</c:v>
                </c:pt>
                <c:pt idx="8616">
                  <c:v>767.599999999999</c:v>
                </c:pt>
                <c:pt idx="8617">
                  <c:v>767.69999999999902</c:v>
                </c:pt>
                <c:pt idx="8618">
                  <c:v>767.79999999999905</c:v>
                </c:pt>
                <c:pt idx="8619">
                  <c:v>767.89999999999839</c:v>
                </c:pt>
                <c:pt idx="8620">
                  <c:v>767.99999999999909</c:v>
                </c:pt>
                <c:pt idx="8621">
                  <c:v>768.099999999999</c:v>
                </c:pt>
                <c:pt idx="8622">
                  <c:v>768.19999999999902</c:v>
                </c:pt>
                <c:pt idx="8623">
                  <c:v>768.29999999999905</c:v>
                </c:pt>
                <c:pt idx="8624">
                  <c:v>768.39999999999907</c:v>
                </c:pt>
                <c:pt idx="8625">
                  <c:v>768.49999999999898</c:v>
                </c:pt>
                <c:pt idx="8626">
                  <c:v>768.599999999999</c:v>
                </c:pt>
                <c:pt idx="8627">
                  <c:v>768.69999999999902</c:v>
                </c:pt>
                <c:pt idx="8628">
                  <c:v>768.79999999999893</c:v>
                </c:pt>
                <c:pt idx="8629">
                  <c:v>768.89999999999907</c:v>
                </c:pt>
                <c:pt idx="8630">
                  <c:v>768.99999999999898</c:v>
                </c:pt>
                <c:pt idx="8631">
                  <c:v>769.099999999999</c:v>
                </c:pt>
                <c:pt idx="8632">
                  <c:v>769.19999999999891</c:v>
                </c:pt>
                <c:pt idx="8633">
                  <c:v>769.29999999999905</c:v>
                </c:pt>
                <c:pt idx="8634">
                  <c:v>769.39999999999839</c:v>
                </c:pt>
                <c:pt idx="8635">
                  <c:v>769.5</c:v>
                </c:pt>
                <c:pt idx="8636">
                  <c:v>769.599999999999</c:v>
                </c:pt>
                <c:pt idx="8637">
                  <c:v>769.7</c:v>
                </c:pt>
                <c:pt idx="8638">
                  <c:v>769.79999999999893</c:v>
                </c:pt>
                <c:pt idx="8639">
                  <c:v>769.89999999999907</c:v>
                </c:pt>
                <c:pt idx="8640">
                  <c:v>769.99999999999898</c:v>
                </c:pt>
                <c:pt idx="8641">
                  <c:v>770.099999999999</c:v>
                </c:pt>
                <c:pt idx="8642">
                  <c:v>770.19999999999902</c:v>
                </c:pt>
                <c:pt idx="8643">
                  <c:v>770.29999999999905</c:v>
                </c:pt>
                <c:pt idx="8644">
                  <c:v>770.39999999999839</c:v>
                </c:pt>
                <c:pt idx="8645">
                  <c:v>770.49999999999909</c:v>
                </c:pt>
                <c:pt idx="8646">
                  <c:v>770.599999999999</c:v>
                </c:pt>
                <c:pt idx="8647">
                  <c:v>770.69999999999891</c:v>
                </c:pt>
                <c:pt idx="8648">
                  <c:v>770.79999999999905</c:v>
                </c:pt>
                <c:pt idx="8649">
                  <c:v>770.89999999999839</c:v>
                </c:pt>
                <c:pt idx="8650">
                  <c:v>770.99999999999898</c:v>
                </c:pt>
                <c:pt idx="8651">
                  <c:v>771.099999999999</c:v>
                </c:pt>
                <c:pt idx="8652">
                  <c:v>771.19999999999902</c:v>
                </c:pt>
                <c:pt idx="8653">
                  <c:v>771.29999999999893</c:v>
                </c:pt>
                <c:pt idx="8654">
                  <c:v>771.39999999999907</c:v>
                </c:pt>
                <c:pt idx="8655">
                  <c:v>771.49999999999898</c:v>
                </c:pt>
                <c:pt idx="8656">
                  <c:v>771.599999999999</c:v>
                </c:pt>
                <c:pt idx="8657">
                  <c:v>771.69999999999902</c:v>
                </c:pt>
                <c:pt idx="8658">
                  <c:v>771.8</c:v>
                </c:pt>
                <c:pt idx="8659">
                  <c:v>771.89999999999839</c:v>
                </c:pt>
                <c:pt idx="8660">
                  <c:v>771.99999999999898</c:v>
                </c:pt>
                <c:pt idx="8661">
                  <c:v>772.099999999999</c:v>
                </c:pt>
                <c:pt idx="8662">
                  <c:v>772.19999999999902</c:v>
                </c:pt>
                <c:pt idx="8663">
                  <c:v>772.29999999999893</c:v>
                </c:pt>
                <c:pt idx="8664">
                  <c:v>772.39999999999907</c:v>
                </c:pt>
                <c:pt idx="8665">
                  <c:v>772.49999999999898</c:v>
                </c:pt>
                <c:pt idx="8666">
                  <c:v>772.599999999999</c:v>
                </c:pt>
                <c:pt idx="8667">
                  <c:v>772.69999999999902</c:v>
                </c:pt>
                <c:pt idx="8668">
                  <c:v>772.79999999999905</c:v>
                </c:pt>
                <c:pt idx="8669">
                  <c:v>772.89999999999839</c:v>
                </c:pt>
                <c:pt idx="8670">
                  <c:v>772.99999999999898</c:v>
                </c:pt>
                <c:pt idx="8671">
                  <c:v>773.099999999999</c:v>
                </c:pt>
                <c:pt idx="8672">
                  <c:v>773.19999999999891</c:v>
                </c:pt>
                <c:pt idx="8673">
                  <c:v>773.29999999999905</c:v>
                </c:pt>
                <c:pt idx="8674">
                  <c:v>773.39999999999839</c:v>
                </c:pt>
                <c:pt idx="8675">
                  <c:v>773.49999999999898</c:v>
                </c:pt>
                <c:pt idx="8676">
                  <c:v>773.599999999999</c:v>
                </c:pt>
                <c:pt idx="8677">
                  <c:v>773.69999999999902</c:v>
                </c:pt>
                <c:pt idx="8678">
                  <c:v>773.79999999999893</c:v>
                </c:pt>
                <c:pt idx="8679">
                  <c:v>773.9</c:v>
                </c:pt>
                <c:pt idx="8680">
                  <c:v>773.99999999999898</c:v>
                </c:pt>
                <c:pt idx="8681">
                  <c:v>774.1</c:v>
                </c:pt>
                <c:pt idx="8682">
                  <c:v>774.19999999999902</c:v>
                </c:pt>
                <c:pt idx="8683">
                  <c:v>774.29999999999905</c:v>
                </c:pt>
                <c:pt idx="8684">
                  <c:v>774.39999999999839</c:v>
                </c:pt>
                <c:pt idx="8685">
                  <c:v>774.49999999999909</c:v>
                </c:pt>
                <c:pt idx="8686">
                  <c:v>774.599999999999</c:v>
                </c:pt>
                <c:pt idx="8687">
                  <c:v>774.69999999999902</c:v>
                </c:pt>
                <c:pt idx="8688">
                  <c:v>774.79999999999905</c:v>
                </c:pt>
                <c:pt idx="8689">
                  <c:v>774.89999999999907</c:v>
                </c:pt>
                <c:pt idx="8690">
                  <c:v>774.99999999999898</c:v>
                </c:pt>
                <c:pt idx="8691">
                  <c:v>775.099999999999</c:v>
                </c:pt>
                <c:pt idx="8692">
                  <c:v>775.19999999999902</c:v>
                </c:pt>
                <c:pt idx="8693">
                  <c:v>775.29999999999893</c:v>
                </c:pt>
                <c:pt idx="8694">
                  <c:v>775.39999999999839</c:v>
                </c:pt>
                <c:pt idx="8695">
                  <c:v>775.49999999999898</c:v>
                </c:pt>
                <c:pt idx="8696">
                  <c:v>775.599999999999</c:v>
                </c:pt>
                <c:pt idx="8697">
                  <c:v>775.69999999999891</c:v>
                </c:pt>
                <c:pt idx="8698">
                  <c:v>775.79999999999905</c:v>
                </c:pt>
                <c:pt idx="8699">
                  <c:v>775.89999999999839</c:v>
                </c:pt>
                <c:pt idx="8700">
                  <c:v>775.99999999999898</c:v>
                </c:pt>
                <c:pt idx="8701">
                  <c:v>776.099999999999</c:v>
                </c:pt>
                <c:pt idx="8702">
                  <c:v>776.2</c:v>
                </c:pt>
                <c:pt idx="8703">
                  <c:v>776.29999999999893</c:v>
                </c:pt>
                <c:pt idx="8704">
                  <c:v>776.39999999999907</c:v>
                </c:pt>
                <c:pt idx="8705">
                  <c:v>776.49999999999898</c:v>
                </c:pt>
                <c:pt idx="8706">
                  <c:v>776.599999999999</c:v>
                </c:pt>
                <c:pt idx="8707">
                  <c:v>776.69999999999902</c:v>
                </c:pt>
                <c:pt idx="8708">
                  <c:v>776.79999999999905</c:v>
                </c:pt>
                <c:pt idx="8709">
                  <c:v>776.89999999999839</c:v>
                </c:pt>
                <c:pt idx="8710">
                  <c:v>776.99999999999909</c:v>
                </c:pt>
                <c:pt idx="8711">
                  <c:v>777.099999999999</c:v>
                </c:pt>
                <c:pt idx="8712">
                  <c:v>777.19999999999902</c:v>
                </c:pt>
                <c:pt idx="8713">
                  <c:v>777.29999999999905</c:v>
                </c:pt>
                <c:pt idx="8714">
                  <c:v>777.39999999999839</c:v>
                </c:pt>
                <c:pt idx="8715">
                  <c:v>777.49999999999898</c:v>
                </c:pt>
                <c:pt idx="8716">
                  <c:v>777.599999999999</c:v>
                </c:pt>
                <c:pt idx="8717">
                  <c:v>777.69999999999902</c:v>
                </c:pt>
                <c:pt idx="8718">
                  <c:v>777.79999999999893</c:v>
                </c:pt>
                <c:pt idx="8719">
                  <c:v>777.89999999999907</c:v>
                </c:pt>
                <c:pt idx="8720">
                  <c:v>777.99999999999898</c:v>
                </c:pt>
                <c:pt idx="8721">
                  <c:v>778.099999999999</c:v>
                </c:pt>
                <c:pt idx="8722">
                  <c:v>778.19999999999902</c:v>
                </c:pt>
                <c:pt idx="8723">
                  <c:v>778.29999999999905</c:v>
                </c:pt>
                <c:pt idx="8724">
                  <c:v>778.39999999999839</c:v>
                </c:pt>
                <c:pt idx="8725">
                  <c:v>778.5</c:v>
                </c:pt>
                <c:pt idx="8726">
                  <c:v>778.599999999999</c:v>
                </c:pt>
                <c:pt idx="8727">
                  <c:v>778.69999999999902</c:v>
                </c:pt>
                <c:pt idx="8728">
                  <c:v>778.79999999999893</c:v>
                </c:pt>
                <c:pt idx="8729">
                  <c:v>778.89999999999907</c:v>
                </c:pt>
                <c:pt idx="8730">
                  <c:v>778.99999999999898</c:v>
                </c:pt>
                <c:pt idx="8731">
                  <c:v>779.099999999999</c:v>
                </c:pt>
                <c:pt idx="8732">
                  <c:v>779.19999999999902</c:v>
                </c:pt>
                <c:pt idx="8733">
                  <c:v>779.29999999999905</c:v>
                </c:pt>
                <c:pt idx="8734">
                  <c:v>779.39999999999839</c:v>
                </c:pt>
                <c:pt idx="8735">
                  <c:v>779.49999999999909</c:v>
                </c:pt>
                <c:pt idx="8736">
                  <c:v>779.599999999999</c:v>
                </c:pt>
                <c:pt idx="8737">
                  <c:v>779.69999999999891</c:v>
                </c:pt>
                <c:pt idx="8738">
                  <c:v>779.79999999999905</c:v>
                </c:pt>
                <c:pt idx="8739">
                  <c:v>779.89999999999839</c:v>
                </c:pt>
                <c:pt idx="8740">
                  <c:v>779.99999999999898</c:v>
                </c:pt>
                <c:pt idx="8741">
                  <c:v>780.099999999999</c:v>
                </c:pt>
                <c:pt idx="8742">
                  <c:v>780.19999999999902</c:v>
                </c:pt>
                <c:pt idx="8743">
                  <c:v>780.29999999999893</c:v>
                </c:pt>
                <c:pt idx="8744">
                  <c:v>780.39999999999907</c:v>
                </c:pt>
                <c:pt idx="8745">
                  <c:v>780.49999999999898</c:v>
                </c:pt>
                <c:pt idx="8746">
                  <c:v>780.6</c:v>
                </c:pt>
                <c:pt idx="8747">
                  <c:v>780.69999999999902</c:v>
                </c:pt>
                <c:pt idx="8748">
                  <c:v>780.8</c:v>
                </c:pt>
                <c:pt idx="8749">
                  <c:v>780.89999999999839</c:v>
                </c:pt>
                <c:pt idx="8750">
                  <c:v>780.99999999999909</c:v>
                </c:pt>
                <c:pt idx="8751">
                  <c:v>781.099999999999</c:v>
                </c:pt>
                <c:pt idx="8752">
                  <c:v>781.19999999999902</c:v>
                </c:pt>
                <c:pt idx="8753">
                  <c:v>781.29999999999893</c:v>
                </c:pt>
                <c:pt idx="8754">
                  <c:v>781.39999999999907</c:v>
                </c:pt>
                <c:pt idx="8755">
                  <c:v>781.49999999999898</c:v>
                </c:pt>
                <c:pt idx="8756">
                  <c:v>781.599999999999</c:v>
                </c:pt>
                <c:pt idx="8757">
                  <c:v>781.69999999999902</c:v>
                </c:pt>
                <c:pt idx="8758">
                  <c:v>781.79999999999905</c:v>
                </c:pt>
                <c:pt idx="8759">
                  <c:v>781.89999999999839</c:v>
                </c:pt>
                <c:pt idx="8760">
                  <c:v>781.99999999999898</c:v>
                </c:pt>
                <c:pt idx="8761">
                  <c:v>782.099999999999</c:v>
                </c:pt>
                <c:pt idx="8762">
                  <c:v>782.19999999999891</c:v>
                </c:pt>
                <c:pt idx="8763">
                  <c:v>782.29999999999905</c:v>
                </c:pt>
                <c:pt idx="8764">
                  <c:v>782.39999999999839</c:v>
                </c:pt>
                <c:pt idx="8765">
                  <c:v>782.49999999999898</c:v>
                </c:pt>
                <c:pt idx="8766">
                  <c:v>782.599999999999</c:v>
                </c:pt>
                <c:pt idx="8767">
                  <c:v>782.69999999999902</c:v>
                </c:pt>
                <c:pt idx="8768">
                  <c:v>782.79999999999893</c:v>
                </c:pt>
                <c:pt idx="8769">
                  <c:v>782.9</c:v>
                </c:pt>
                <c:pt idx="8770">
                  <c:v>782.99999999999898</c:v>
                </c:pt>
                <c:pt idx="8771">
                  <c:v>783.099999999999</c:v>
                </c:pt>
                <c:pt idx="8772">
                  <c:v>783.19999999999902</c:v>
                </c:pt>
                <c:pt idx="8773">
                  <c:v>783.29999999999905</c:v>
                </c:pt>
                <c:pt idx="8774">
                  <c:v>783.39999999999839</c:v>
                </c:pt>
                <c:pt idx="8775">
                  <c:v>783.49999999999909</c:v>
                </c:pt>
                <c:pt idx="8776">
                  <c:v>783.599999999999</c:v>
                </c:pt>
                <c:pt idx="8777">
                  <c:v>783.69999999999902</c:v>
                </c:pt>
                <c:pt idx="8778">
                  <c:v>783.79999999999905</c:v>
                </c:pt>
                <c:pt idx="8779">
                  <c:v>783.89999999999907</c:v>
                </c:pt>
                <c:pt idx="8780">
                  <c:v>783.99999999999898</c:v>
                </c:pt>
                <c:pt idx="8781">
                  <c:v>784.099999999999</c:v>
                </c:pt>
                <c:pt idx="8782">
                  <c:v>784.19999999999902</c:v>
                </c:pt>
                <c:pt idx="8783">
                  <c:v>784.29999999999893</c:v>
                </c:pt>
                <c:pt idx="8784">
                  <c:v>784.39999999999839</c:v>
                </c:pt>
                <c:pt idx="8785">
                  <c:v>784.49999999999898</c:v>
                </c:pt>
                <c:pt idx="8786">
                  <c:v>784.599999999999</c:v>
                </c:pt>
                <c:pt idx="8787">
                  <c:v>784.69999999999891</c:v>
                </c:pt>
                <c:pt idx="8788">
                  <c:v>784.79999999999905</c:v>
                </c:pt>
                <c:pt idx="8789">
                  <c:v>784.89999999999839</c:v>
                </c:pt>
                <c:pt idx="8790">
                  <c:v>784.99999999999898</c:v>
                </c:pt>
                <c:pt idx="8791">
                  <c:v>785.099999999999</c:v>
                </c:pt>
                <c:pt idx="8792">
                  <c:v>785.2</c:v>
                </c:pt>
                <c:pt idx="8793">
                  <c:v>785.29999999999893</c:v>
                </c:pt>
                <c:pt idx="8794">
                  <c:v>785.39999999999907</c:v>
                </c:pt>
                <c:pt idx="8795">
                  <c:v>785.49999999999898</c:v>
                </c:pt>
                <c:pt idx="8796">
                  <c:v>785.599999999999</c:v>
                </c:pt>
                <c:pt idx="8797">
                  <c:v>785.69999999999902</c:v>
                </c:pt>
                <c:pt idx="8798">
                  <c:v>785.79999999999905</c:v>
                </c:pt>
                <c:pt idx="8799">
                  <c:v>785.89999999999839</c:v>
                </c:pt>
                <c:pt idx="8800">
                  <c:v>785.99999999999909</c:v>
                </c:pt>
                <c:pt idx="8801">
                  <c:v>786.099999999999</c:v>
                </c:pt>
                <c:pt idx="8802">
                  <c:v>786.19999999999902</c:v>
                </c:pt>
                <c:pt idx="8803">
                  <c:v>786.29999999999905</c:v>
                </c:pt>
                <c:pt idx="8804">
                  <c:v>786.39999999999839</c:v>
                </c:pt>
                <c:pt idx="8805">
                  <c:v>786.49999999999898</c:v>
                </c:pt>
                <c:pt idx="8806">
                  <c:v>786.599999999999</c:v>
                </c:pt>
                <c:pt idx="8807">
                  <c:v>786.69999999999902</c:v>
                </c:pt>
                <c:pt idx="8808">
                  <c:v>786.79999999999893</c:v>
                </c:pt>
                <c:pt idx="8809">
                  <c:v>786.89999999999907</c:v>
                </c:pt>
                <c:pt idx="8810">
                  <c:v>786.99999999999898</c:v>
                </c:pt>
                <c:pt idx="8811">
                  <c:v>787.099999999999</c:v>
                </c:pt>
                <c:pt idx="8812">
                  <c:v>787.19999999999902</c:v>
                </c:pt>
                <c:pt idx="8813">
                  <c:v>787.3</c:v>
                </c:pt>
                <c:pt idx="8814">
                  <c:v>787.39999999999839</c:v>
                </c:pt>
                <c:pt idx="8815">
                  <c:v>787.5</c:v>
                </c:pt>
                <c:pt idx="8816">
                  <c:v>787.599999999999</c:v>
                </c:pt>
                <c:pt idx="8817">
                  <c:v>787.69999999999902</c:v>
                </c:pt>
                <c:pt idx="8818">
                  <c:v>787.79999999999893</c:v>
                </c:pt>
                <c:pt idx="8819">
                  <c:v>787.89999999999907</c:v>
                </c:pt>
                <c:pt idx="8820">
                  <c:v>787.99999999999898</c:v>
                </c:pt>
                <c:pt idx="8821">
                  <c:v>788.099999999999</c:v>
                </c:pt>
                <c:pt idx="8822">
                  <c:v>788.19999999999902</c:v>
                </c:pt>
                <c:pt idx="8823">
                  <c:v>788.29999999999905</c:v>
                </c:pt>
                <c:pt idx="8824">
                  <c:v>788.39999999999839</c:v>
                </c:pt>
                <c:pt idx="8825">
                  <c:v>788.49999999999909</c:v>
                </c:pt>
                <c:pt idx="8826">
                  <c:v>788.599999999999</c:v>
                </c:pt>
                <c:pt idx="8827">
                  <c:v>788.69999999999891</c:v>
                </c:pt>
                <c:pt idx="8828">
                  <c:v>788.79999999999905</c:v>
                </c:pt>
                <c:pt idx="8829">
                  <c:v>788.89999999999839</c:v>
                </c:pt>
                <c:pt idx="8830">
                  <c:v>788.99999999999898</c:v>
                </c:pt>
                <c:pt idx="8831">
                  <c:v>789.099999999999</c:v>
                </c:pt>
                <c:pt idx="8832">
                  <c:v>789.19999999999902</c:v>
                </c:pt>
                <c:pt idx="8833">
                  <c:v>789.29999999999893</c:v>
                </c:pt>
                <c:pt idx="8834">
                  <c:v>789.39999999999907</c:v>
                </c:pt>
                <c:pt idx="8835">
                  <c:v>789.49999999999898</c:v>
                </c:pt>
                <c:pt idx="8836">
                  <c:v>789.6</c:v>
                </c:pt>
                <c:pt idx="8837">
                  <c:v>789.69999999999902</c:v>
                </c:pt>
                <c:pt idx="8838">
                  <c:v>789.79999999999905</c:v>
                </c:pt>
                <c:pt idx="8839">
                  <c:v>789.89999999999839</c:v>
                </c:pt>
                <c:pt idx="8840">
                  <c:v>789.99999999999909</c:v>
                </c:pt>
                <c:pt idx="8841">
                  <c:v>790.099999999999</c:v>
                </c:pt>
                <c:pt idx="8842">
                  <c:v>790.19999999999902</c:v>
                </c:pt>
                <c:pt idx="8843">
                  <c:v>790.29999999999905</c:v>
                </c:pt>
                <c:pt idx="8844">
                  <c:v>790.39999999999907</c:v>
                </c:pt>
                <c:pt idx="8845">
                  <c:v>790.49999999999898</c:v>
                </c:pt>
                <c:pt idx="8846">
                  <c:v>790.599999999999</c:v>
                </c:pt>
                <c:pt idx="8847">
                  <c:v>790.69999999999902</c:v>
                </c:pt>
                <c:pt idx="8848">
                  <c:v>790.79999999999893</c:v>
                </c:pt>
                <c:pt idx="8849">
                  <c:v>790.89999999999839</c:v>
                </c:pt>
                <c:pt idx="8850">
                  <c:v>790.99999999999898</c:v>
                </c:pt>
                <c:pt idx="8851">
                  <c:v>791.099999999999</c:v>
                </c:pt>
                <c:pt idx="8852">
                  <c:v>791.19999999999891</c:v>
                </c:pt>
                <c:pt idx="8853">
                  <c:v>791.29999999999905</c:v>
                </c:pt>
                <c:pt idx="8854">
                  <c:v>791.39999999999839</c:v>
                </c:pt>
                <c:pt idx="8855">
                  <c:v>791.49999999999898</c:v>
                </c:pt>
                <c:pt idx="8856">
                  <c:v>791.599999999999</c:v>
                </c:pt>
                <c:pt idx="8857">
                  <c:v>791.69999999999902</c:v>
                </c:pt>
                <c:pt idx="8858">
                  <c:v>791.79999999999893</c:v>
                </c:pt>
                <c:pt idx="8859">
                  <c:v>791.9</c:v>
                </c:pt>
                <c:pt idx="8860">
                  <c:v>791.99999999999898</c:v>
                </c:pt>
                <c:pt idx="8861">
                  <c:v>792.099999999999</c:v>
                </c:pt>
                <c:pt idx="8862">
                  <c:v>792.19999999999902</c:v>
                </c:pt>
                <c:pt idx="8863">
                  <c:v>792.29999999999905</c:v>
                </c:pt>
                <c:pt idx="8864">
                  <c:v>792.39999999999839</c:v>
                </c:pt>
                <c:pt idx="8865">
                  <c:v>792.49999999999909</c:v>
                </c:pt>
                <c:pt idx="8866">
                  <c:v>792.599999999999</c:v>
                </c:pt>
                <c:pt idx="8867">
                  <c:v>792.69999999999902</c:v>
                </c:pt>
                <c:pt idx="8868">
                  <c:v>792.79999999999905</c:v>
                </c:pt>
                <c:pt idx="8869">
                  <c:v>792.89999999999907</c:v>
                </c:pt>
                <c:pt idx="8870">
                  <c:v>792.99999999999898</c:v>
                </c:pt>
                <c:pt idx="8871">
                  <c:v>793.099999999999</c:v>
                </c:pt>
                <c:pt idx="8872">
                  <c:v>793.19999999999902</c:v>
                </c:pt>
                <c:pt idx="8873">
                  <c:v>793.29999999999893</c:v>
                </c:pt>
                <c:pt idx="8874">
                  <c:v>793.39999999999839</c:v>
                </c:pt>
                <c:pt idx="8875">
                  <c:v>793.49999999999898</c:v>
                </c:pt>
                <c:pt idx="8876">
                  <c:v>793.599999999999</c:v>
                </c:pt>
                <c:pt idx="8877">
                  <c:v>793.69999999999891</c:v>
                </c:pt>
                <c:pt idx="8878">
                  <c:v>793.79999999999905</c:v>
                </c:pt>
                <c:pt idx="8879">
                  <c:v>793.89999999999839</c:v>
                </c:pt>
                <c:pt idx="8880">
                  <c:v>794</c:v>
                </c:pt>
                <c:pt idx="8881">
                  <c:v>794.099999999999</c:v>
                </c:pt>
                <c:pt idx="8882">
                  <c:v>794.2</c:v>
                </c:pt>
                <c:pt idx="8883">
                  <c:v>794.29999999999893</c:v>
                </c:pt>
                <c:pt idx="8884">
                  <c:v>794.39999999999907</c:v>
                </c:pt>
                <c:pt idx="8885">
                  <c:v>794.49999999999898</c:v>
                </c:pt>
                <c:pt idx="8886">
                  <c:v>794.599999999999</c:v>
                </c:pt>
                <c:pt idx="8887">
                  <c:v>794.69999999999902</c:v>
                </c:pt>
                <c:pt idx="8888">
                  <c:v>794.79999999999905</c:v>
                </c:pt>
                <c:pt idx="8889">
                  <c:v>794.89999999999839</c:v>
                </c:pt>
                <c:pt idx="8890">
                  <c:v>794.99999999999909</c:v>
                </c:pt>
                <c:pt idx="8891">
                  <c:v>795.099999999999</c:v>
                </c:pt>
                <c:pt idx="8892">
                  <c:v>795.19999999999891</c:v>
                </c:pt>
                <c:pt idx="8893">
                  <c:v>795.29999999999905</c:v>
                </c:pt>
                <c:pt idx="8894">
                  <c:v>795.39999999999839</c:v>
                </c:pt>
                <c:pt idx="8895">
                  <c:v>795.49999999999898</c:v>
                </c:pt>
                <c:pt idx="8896">
                  <c:v>795.599999999999</c:v>
                </c:pt>
                <c:pt idx="8897">
                  <c:v>795.69999999999902</c:v>
                </c:pt>
                <c:pt idx="8898">
                  <c:v>795.79999999999893</c:v>
                </c:pt>
                <c:pt idx="8899">
                  <c:v>795.89999999999907</c:v>
                </c:pt>
                <c:pt idx="8900">
                  <c:v>795.99999999999898</c:v>
                </c:pt>
                <c:pt idx="8901">
                  <c:v>796.099999999999</c:v>
                </c:pt>
                <c:pt idx="8902">
                  <c:v>796.19999999999902</c:v>
                </c:pt>
                <c:pt idx="8903">
                  <c:v>796.3</c:v>
                </c:pt>
                <c:pt idx="8904">
                  <c:v>796.39999999999839</c:v>
                </c:pt>
                <c:pt idx="8905">
                  <c:v>796.49999999999898</c:v>
                </c:pt>
                <c:pt idx="8906">
                  <c:v>796.599999999999</c:v>
                </c:pt>
                <c:pt idx="8907">
                  <c:v>796.69999999999902</c:v>
                </c:pt>
                <c:pt idx="8908">
                  <c:v>796.79999999999893</c:v>
                </c:pt>
                <c:pt idx="8909">
                  <c:v>796.89999999999907</c:v>
                </c:pt>
                <c:pt idx="8910">
                  <c:v>796.99999999999898</c:v>
                </c:pt>
                <c:pt idx="8911">
                  <c:v>797.099999999999</c:v>
                </c:pt>
                <c:pt idx="8912">
                  <c:v>797.19999999999902</c:v>
                </c:pt>
                <c:pt idx="8913">
                  <c:v>797.29999999999905</c:v>
                </c:pt>
                <c:pt idx="8914">
                  <c:v>797.39999999999839</c:v>
                </c:pt>
                <c:pt idx="8915">
                  <c:v>797.49999999999898</c:v>
                </c:pt>
                <c:pt idx="8916">
                  <c:v>797.599999999999</c:v>
                </c:pt>
                <c:pt idx="8917">
                  <c:v>797.69999999999891</c:v>
                </c:pt>
                <c:pt idx="8918">
                  <c:v>797.79999999999905</c:v>
                </c:pt>
                <c:pt idx="8919">
                  <c:v>797.89999999999839</c:v>
                </c:pt>
                <c:pt idx="8920">
                  <c:v>797.99999999999898</c:v>
                </c:pt>
                <c:pt idx="8921">
                  <c:v>798.099999999999</c:v>
                </c:pt>
                <c:pt idx="8922">
                  <c:v>798.19999999999902</c:v>
                </c:pt>
                <c:pt idx="8923">
                  <c:v>798.29999999999893</c:v>
                </c:pt>
                <c:pt idx="8924">
                  <c:v>798.39999999999907</c:v>
                </c:pt>
                <c:pt idx="8925">
                  <c:v>798.49999999999898</c:v>
                </c:pt>
                <c:pt idx="8926">
                  <c:v>798.6</c:v>
                </c:pt>
                <c:pt idx="8927">
                  <c:v>798.69999999999902</c:v>
                </c:pt>
                <c:pt idx="8928">
                  <c:v>798.79999999999905</c:v>
                </c:pt>
                <c:pt idx="8929">
                  <c:v>798.89999999999839</c:v>
                </c:pt>
                <c:pt idx="8930">
                  <c:v>798.99999999999909</c:v>
                </c:pt>
                <c:pt idx="8931">
                  <c:v>799.099999999999</c:v>
                </c:pt>
                <c:pt idx="8932">
                  <c:v>799.19999999999902</c:v>
                </c:pt>
                <c:pt idx="8933">
                  <c:v>799.29999999999905</c:v>
                </c:pt>
                <c:pt idx="8934">
                  <c:v>799.39999999999907</c:v>
                </c:pt>
                <c:pt idx="8935">
                  <c:v>799.49999999999898</c:v>
                </c:pt>
                <c:pt idx="8936">
                  <c:v>799.599999999999</c:v>
                </c:pt>
                <c:pt idx="8937">
                  <c:v>799.69999999999902</c:v>
                </c:pt>
                <c:pt idx="8938">
                  <c:v>799.79999999999893</c:v>
                </c:pt>
                <c:pt idx="8939">
                  <c:v>799.89999999999839</c:v>
                </c:pt>
                <c:pt idx="8940">
                  <c:v>799.99999999999898</c:v>
                </c:pt>
                <c:pt idx="8941">
                  <c:v>800.099999999999</c:v>
                </c:pt>
                <c:pt idx="8942">
                  <c:v>800.19999999999891</c:v>
                </c:pt>
                <c:pt idx="8943">
                  <c:v>800.29999999999905</c:v>
                </c:pt>
                <c:pt idx="8944">
                  <c:v>800.39999999999839</c:v>
                </c:pt>
                <c:pt idx="8945">
                  <c:v>800.49999999999898</c:v>
                </c:pt>
                <c:pt idx="8946">
                  <c:v>800.599999999999</c:v>
                </c:pt>
                <c:pt idx="8947">
                  <c:v>800.7</c:v>
                </c:pt>
                <c:pt idx="8948">
                  <c:v>800.79999999999893</c:v>
                </c:pt>
                <c:pt idx="8949">
                  <c:v>800.89999999999907</c:v>
                </c:pt>
                <c:pt idx="8950">
                  <c:v>800.99999999999898</c:v>
                </c:pt>
                <c:pt idx="8951">
                  <c:v>801.099999999999</c:v>
                </c:pt>
                <c:pt idx="8952">
                  <c:v>801.19999999999902</c:v>
                </c:pt>
                <c:pt idx="8953">
                  <c:v>801.29999999999905</c:v>
                </c:pt>
                <c:pt idx="8954">
                  <c:v>801.39999999999839</c:v>
                </c:pt>
                <c:pt idx="8955">
                  <c:v>801.49999999999909</c:v>
                </c:pt>
                <c:pt idx="8956">
                  <c:v>801.599999999999</c:v>
                </c:pt>
                <c:pt idx="8957">
                  <c:v>801.69999999999902</c:v>
                </c:pt>
                <c:pt idx="8958">
                  <c:v>801.79999999999905</c:v>
                </c:pt>
                <c:pt idx="8959">
                  <c:v>801.89999999999839</c:v>
                </c:pt>
                <c:pt idx="8960">
                  <c:v>801.99999999999898</c:v>
                </c:pt>
                <c:pt idx="8961">
                  <c:v>802.099999999999</c:v>
                </c:pt>
                <c:pt idx="8962">
                  <c:v>802.19999999999902</c:v>
                </c:pt>
                <c:pt idx="8963">
                  <c:v>802.29999999999893</c:v>
                </c:pt>
                <c:pt idx="8964">
                  <c:v>802.39999999999907</c:v>
                </c:pt>
                <c:pt idx="8965">
                  <c:v>802.49999999999898</c:v>
                </c:pt>
                <c:pt idx="8966">
                  <c:v>802.599999999999</c:v>
                </c:pt>
                <c:pt idx="8967">
                  <c:v>802.69999999999902</c:v>
                </c:pt>
                <c:pt idx="8968">
                  <c:v>802.79999999999905</c:v>
                </c:pt>
                <c:pt idx="8969">
                  <c:v>802.89999999999839</c:v>
                </c:pt>
                <c:pt idx="8970">
                  <c:v>803</c:v>
                </c:pt>
                <c:pt idx="8971">
                  <c:v>803.099999999999</c:v>
                </c:pt>
                <c:pt idx="8972">
                  <c:v>803.19999999999902</c:v>
                </c:pt>
                <c:pt idx="8973">
                  <c:v>803.29999999999893</c:v>
                </c:pt>
                <c:pt idx="8974">
                  <c:v>803.39999999999907</c:v>
                </c:pt>
                <c:pt idx="8975">
                  <c:v>803.49999999999898</c:v>
                </c:pt>
                <c:pt idx="8976">
                  <c:v>803.599999999999</c:v>
                </c:pt>
                <c:pt idx="8977">
                  <c:v>803.69999999999902</c:v>
                </c:pt>
                <c:pt idx="8978">
                  <c:v>803.79999999999905</c:v>
                </c:pt>
                <c:pt idx="8979">
                  <c:v>803.89999999999839</c:v>
                </c:pt>
                <c:pt idx="8980">
                  <c:v>803.99999999999909</c:v>
                </c:pt>
                <c:pt idx="8981">
                  <c:v>804.099999999999</c:v>
                </c:pt>
                <c:pt idx="8982">
                  <c:v>804.19999999999891</c:v>
                </c:pt>
                <c:pt idx="8983">
                  <c:v>804.29999999999905</c:v>
                </c:pt>
                <c:pt idx="8984">
                  <c:v>804.39999999999839</c:v>
                </c:pt>
                <c:pt idx="8985">
                  <c:v>804.49999999999898</c:v>
                </c:pt>
                <c:pt idx="8986">
                  <c:v>804.599999999999</c:v>
                </c:pt>
                <c:pt idx="8987">
                  <c:v>804.69999999999902</c:v>
                </c:pt>
                <c:pt idx="8988">
                  <c:v>804.79999999999893</c:v>
                </c:pt>
                <c:pt idx="8989">
                  <c:v>804.89999999999907</c:v>
                </c:pt>
                <c:pt idx="8990">
                  <c:v>804.99999999999898</c:v>
                </c:pt>
                <c:pt idx="8991">
                  <c:v>805.099999999999</c:v>
                </c:pt>
                <c:pt idx="8992">
                  <c:v>805.19999999999902</c:v>
                </c:pt>
                <c:pt idx="8993">
                  <c:v>805.3</c:v>
                </c:pt>
                <c:pt idx="8994">
                  <c:v>805.39999999999839</c:v>
                </c:pt>
                <c:pt idx="8995">
                  <c:v>805.49999999999898</c:v>
                </c:pt>
                <c:pt idx="8996">
                  <c:v>805.599999999999</c:v>
                </c:pt>
                <c:pt idx="8997">
                  <c:v>805.69999999999902</c:v>
                </c:pt>
                <c:pt idx="8998">
                  <c:v>805.79999999999893</c:v>
                </c:pt>
                <c:pt idx="8999">
                  <c:v>805.89999999999907</c:v>
                </c:pt>
                <c:pt idx="9000">
                  <c:v>805.99999999999898</c:v>
                </c:pt>
                <c:pt idx="9001">
                  <c:v>806.099999999999</c:v>
                </c:pt>
                <c:pt idx="9002">
                  <c:v>806.19999999999902</c:v>
                </c:pt>
                <c:pt idx="9003">
                  <c:v>806.29999999999905</c:v>
                </c:pt>
                <c:pt idx="9004">
                  <c:v>806.39999999999839</c:v>
                </c:pt>
                <c:pt idx="9005">
                  <c:v>806.49999999999898</c:v>
                </c:pt>
                <c:pt idx="9006">
                  <c:v>806.599999999999</c:v>
                </c:pt>
                <c:pt idx="9007">
                  <c:v>806.69999999999891</c:v>
                </c:pt>
                <c:pt idx="9008">
                  <c:v>806.79999999999905</c:v>
                </c:pt>
                <c:pt idx="9009">
                  <c:v>806.89999999999839</c:v>
                </c:pt>
                <c:pt idx="9010">
                  <c:v>806.99999999999898</c:v>
                </c:pt>
                <c:pt idx="9011">
                  <c:v>807.099999999999</c:v>
                </c:pt>
                <c:pt idx="9012">
                  <c:v>807.19999999999902</c:v>
                </c:pt>
                <c:pt idx="9013">
                  <c:v>807.29999999999893</c:v>
                </c:pt>
                <c:pt idx="9014">
                  <c:v>807.4</c:v>
                </c:pt>
                <c:pt idx="9015">
                  <c:v>807.49999999999898</c:v>
                </c:pt>
                <c:pt idx="9016">
                  <c:v>807.599999999999</c:v>
                </c:pt>
                <c:pt idx="9017">
                  <c:v>807.69999999999902</c:v>
                </c:pt>
                <c:pt idx="9018">
                  <c:v>807.79999999999905</c:v>
                </c:pt>
                <c:pt idx="9019">
                  <c:v>807.89999999999839</c:v>
                </c:pt>
                <c:pt idx="9020">
                  <c:v>807.99999999999909</c:v>
                </c:pt>
                <c:pt idx="9021">
                  <c:v>808.099999999999</c:v>
                </c:pt>
                <c:pt idx="9022">
                  <c:v>808.19999999999902</c:v>
                </c:pt>
                <c:pt idx="9023">
                  <c:v>808.29999999999905</c:v>
                </c:pt>
                <c:pt idx="9024">
                  <c:v>808.39999999999907</c:v>
                </c:pt>
                <c:pt idx="9025">
                  <c:v>808.49999999999898</c:v>
                </c:pt>
                <c:pt idx="9026">
                  <c:v>808.599999999999</c:v>
                </c:pt>
                <c:pt idx="9027">
                  <c:v>808.69999999999902</c:v>
                </c:pt>
                <c:pt idx="9028">
                  <c:v>808.79999999999893</c:v>
                </c:pt>
                <c:pt idx="9029">
                  <c:v>808.89999999999839</c:v>
                </c:pt>
                <c:pt idx="9030">
                  <c:v>808.99999999999898</c:v>
                </c:pt>
                <c:pt idx="9031">
                  <c:v>809.099999999999</c:v>
                </c:pt>
                <c:pt idx="9032">
                  <c:v>809.19999999999891</c:v>
                </c:pt>
                <c:pt idx="9033">
                  <c:v>809.29999999999905</c:v>
                </c:pt>
                <c:pt idx="9034">
                  <c:v>809.39999999999839</c:v>
                </c:pt>
                <c:pt idx="9035">
                  <c:v>809.49999999999898</c:v>
                </c:pt>
                <c:pt idx="9036">
                  <c:v>809.599999999999</c:v>
                </c:pt>
                <c:pt idx="9037">
                  <c:v>809.7</c:v>
                </c:pt>
                <c:pt idx="9038">
                  <c:v>809.79999999999893</c:v>
                </c:pt>
                <c:pt idx="9039">
                  <c:v>809.89999999999907</c:v>
                </c:pt>
                <c:pt idx="9040">
                  <c:v>809.99999999999898</c:v>
                </c:pt>
                <c:pt idx="9041">
                  <c:v>810.099999999999</c:v>
                </c:pt>
                <c:pt idx="9042">
                  <c:v>810.19999999999902</c:v>
                </c:pt>
                <c:pt idx="9043">
                  <c:v>810.29999999999905</c:v>
                </c:pt>
                <c:pt idx="9044">
                  <c:v>810.39999999999839</c:v>
                </c:pt>
                <c:pt idx="9045">
                  <c:v>810.49999999999909</c:v>
                </c:pt>
                <c:pt idx="9046">
                  <c:v>810.599999999999</c:v>
                </c:pt>
                <c:pt idx="9047">
                  <c:v>810.69999999999902</c:v>
                </c:pt>
                <c:pt idx="9048">
                  <c:v>810.79999999999905</c:v>
                </c:pt>
                <c:pt idx="9049">
                  <c:v>810.89999999999839</c:v>
                </c:pt>
                <c:pt idx="9050">
                  <c:v>810.99999999999898</c:v>
                </c:pt>
                <c:pt idx="9051">
                  <c:v>811.099999999999</c:v>
                </c:pt>
                <c:pt idx="9052">
                  <c:v>811.19999999999902</c:v>
                </c:pt>
                <c:pt idx="9053">
                  <c:v>811.29999999999893</c:v>
                </c:pt>
                <c:pt idx="9054">
                  <c:v>811.39999999999907</c:v>
                </c:pt>
                <c:pt idx="9055">
                  <c:v>811.49999999999898</c:v>
                </c:pt>
                <c:pt idx="9056">
                  <c:v>811.599999999999</c:v>
                </c:pt>
                <c:pt idx="9057">
                  <c:v>811.69999999999902</c:v>
                </c:pt>
                <c:pt idx="9058">
                  <c:v>811.79999999999905</c:v>
                </c:pt>
                <c:pt idx="9059">
                  <c:v>811.89999999999839</c:v>
                </c:pt>
                <c:pt idx="9060">
                  <c:v>812</c:v>
                </c:pt>
                <c:pt idx="9061">
                  <c:v>812.099999999999</c:v>
                </c:pt>
                <c:pt idx="9062">
                  <c:v>812.19999999999902</c:v>
                </c:pt>
                <c:pt idx="9063">
                  <c:v>812.29999999999893</c:v>
                </c:pt>
                <c:pt idx="9064">
                  <c:v>812.39999999999907</c:v>
                </c:pt>
                <c:pt idx="9065">
                  <c:v>812.49999999999898</c:v>
                </c:pt>
                <c:pt idx="9066">
                  <c:v>812.599999999999</c:v>
                </c:pt>
                <c:pt idx="9067">
                  <c:v>812.69999999999902</c:v>
                </c:pt>
                <c:pt idx="9068">
                  <c:v>812.79999999999905</c:v>
                </c:pt>
                <c:pt idx="9069">
                  <c:v>812.89999999999839</c:v>
                </c:pt>
                <c:pt idx="9070">
                  <c:v>812.99999999999909</c:v>
                </c:pt>
                <c:pt idx="9071">
                  <c:v>813.099999999999</c:v>
                </c:pt>
                <c:pt idx="9072">
                  <c:v>813.19999999999891</c:v>
                </c:pt>
                <c:pt idx="9073">
                  <c:v>813.29999999999905</c:v>
                </c:pt>
                <c:pt idx="9074">
                  <c:v>813.39999999999839</c:v>
                </c:pt>
                <c:pt idx="9075">
                  <c:v>813.49999999999898</c:v>
                </c:pt>
                <c:pt idx="9076">
                  <c:v>813.599999999999</c:v>
                </c:pt>
                <c:pt idx="9077">
                  <c:v>813.69999999999902</c:v>
                </c:pt>
                <c:pt idx="9078">
                  <c:v>813.79999999999893</c:v>
                </c:pt>
                <c:pt idx="9079">
                  <c:v>813.89999999999907</c:v>
                </c:pt>
                <c:pt idx="9080">
                  <c:v>813.99999999999898</c:v>
                </c:pt>
                <c:pt idx="9081">
                  <c:v>814.1</c:v>
                </c:pt>
                <c:pt idx="9082">
                  <c:v>814.19999999999902</c:v>
                </c:pt>
                <c:pt idx="9083">
                  <c:v>814.29999999999905</c:v>
                </c:pt>
                <c:pt idx="9084">
                  <c:v>814.39999999999839</c:v>
                </c:pt>
                <c:pt idx="9085">
                  <c:v>814.49999999999909</c:v>
                </c:pt>
                <c:pt idx="9086">
                  <c:v>814.599999999999</c:v>
                </c:pt>
                <c:pt idx="9087">
                  <c:v>814.69999999999902</c:v>
                </c:pt>
                <c:pt idx="9088">
                  <c:v>814.79999999999905</c:v>
                </c:pt>
                <c:pt idx="9089">
                  <c:v>814.89999999999907</c:v>
                </c:pt>
                <c:pt idx="9090">
                  <c:v>814.99999999999898</c:v>
                </c:pt>
                <c:pt idx="9091">
                  <c:v>815.099999999999</c:v>
                </c:pt>
                <c:pt idx="9092">
                  <c:v>815.19999999999902</c:v>
                </c:pt>
                <c:pt idx="9093">
                  <c:v>815.29999999999893</c:v>
                </c:pt>
                <c:pt idx="9094">
                  <c:v>815.39999999999839</c:v>
                </c:pt>
                <c:pt idx="9095">
                  <c:v>815.49999999999898</c:v>
                </c:pt>
                <c:pt idx="9096">
                  <c:v>815.599999999999</c:v>
                </c:pt>
                <c:pt idx="9097">
                  <c:v>815.69999999999891</c:v>
                </c:pt>
                <c:pt idx="9098">
                  <c:v>815.79999999999905</c:v>
                </c:pt>
                <c:pt idx="9099">
                  <c:v>815.89999999999839</c:v>
                </c:pt>
                <c:pt idx="9100">
                  <c:v>815.99999999999898</c:v>
                </c:pt>
                <c:pt idx="9101">
                  <c:v>816.099999999999</c:v>
                </c:pt>
                <c:pt idx="9102">
                  <c:v>816.19999999999902</c:v>
                </c:pt>
                <c:pt idx="9103">
                  <c:v>816.29999999999893</c:v>
                </c:pt>
                <c:pt idx="9104">
                  <c:v>816.4</c:v>
                </c:pt>
                <c:pt idx="9105">
                  <c:v>816.49999999999898</c:v>
                </c:pt>
                <c:pt idx="9106">
                  <c:v>816.599999999999</c:v>
                </c:pt>
                <c:pt idx="9107">
                  <c:v>816.69999999999902</c:v>
                </c:pt>
                <c:pt idx="9108">
                  <c:v>816.79999999999905</c:v>
                </c:pt>
                <c:pt idx="9109">
                  <c:v>816.89999999999839</c:v>
                </c:pt>
                <c:pt idx="9110">
                  <c:v>816.99999999999909</c:v>
                </c:pt>
                <c:pt idx="9111">
                  <c:v>817.099999999999</c:v>
                </c:pt>
                <c:pt idx="9112">
                  <c:v>817.19999999999902</c:v>
                </c:pt>
                <c:pt idx="9113">
                  <c:v>817.29999999999905</c:v>
                </c:pt>
                <c:pt idx="9114">
                  <c:v>817.39999999999907</c:v>
                </c:pt>
                <c:pt idx="9115">
                  <c:v>817.49999999999898</c:v>
                </c:pt>
                <c:pt idx="9116">
                  <c:v>817.599999999999</c:v>
                </c:pt>
                <c:pt idx="9117">
                  <c:v>817.69999999999902</c:v>
                </c:pt>
                <c:pt idx="9118">
                  <c:v>817.79999999999893</c:v>
                </c:pt>
                <c:pt idx="9119">
                  <c:v>817.89999999999839</c:v>
                </c:pt>
                <c:pt idx="9120">
                  <c:v>817.99999999999898</c:v>
                </c:pt>
                <c:pt idx="9121">
                  <c:v>818.099999999999</c:v>
                </c:pt>
                <c:pt idx="9122">
                  <c:v>818.19999999999891</c:v>
                </c:pt>
                <c:pt idx="9123">
                  <c:v>818.29999999999905</c:v>
                </c:pt>
                <c:pt idx="9124">
                  <c:v>818.39999999999839</c:v>
                </c:pt>
                <c:pt idx="9125">
                  <c:v>818.5</c:v>
                </c:pt>
                <c:pt idx="9126">
                  <c:v>818.599999999999</c:v>
                </c:pt>
                <c:pt idx="9127">
                  <c:v>818.69999999999902</c:v>
                </c:pt>
                <c:pt idx="9128">
                  <c:v>818.79999999999893</c:v>
                </c:pt>
                <c:pt idx="9129">
                  <c:v>818.89999999999907</c:v>
                </c:pt>
                <c:pt idx="9130">
                  <c:v>818.99999999999898</c:v>
                </c:pt>
                <c:pt idx="9131">
                  <c:v>819.099999999999</c:v>
                </c:pt>
                <c:pt idx="9132">
                  <c:v>819.19999999999902</c:v>
                </c:pt>
                <c:pt idx="9133">
                  <c:v>819.29999999999905</c:v>
                </c:pt>
                <c:pt idx="9134">
                  <c:v>819.39999999999839</c:v>
                </c:pt>
                <c:pt idx="9135">
                  <c:v>819.49999999999909</c:v>
                </c:pt>
                <c:pt idx="9136">
                  <c:v>819.599999999999</c:v>
                </c:pt>
                <c:pt idx="9137">
                  <c:v>819.69999999999902</c:v>
                </c:pt>
                <c:pt idx="9138">
                  <c:v>819.79999999999905</c:v>
                </c:pt>
                <c:pt idx="9139">
                  <c:v>819.89999999999839</c:v>
                </c:pt>
                <c:pt idx="9140">
                  <c:v>819.99999999999898</c:v>
                </c:pt>
                <c:pt idx="9141">
                  <c:v>820.099999999999</c:v>
                </c:pt>
                <c:pt idx="9142">
                  <c:v>820.19999999999902</c:v>
                </c:pt>
                <c:pt idx="9143">
                  <c:v>820.29999999999893</c:v>
                </c:pt>
                <c:pt idx="9144">
                  <c:v>820.39999999999907</c:v>
                </c:pt>
                <c:pt idx="9145">
                  <c:v>820.49999999999898</c:v>
                </c:pt>
                <c:pt idx="9146">
                  <c:v>820.599999999999</c:v>
                </c:pt>
                <c:pt idx="9147">
                  <c:v>820.69999999999902</c:v>
                </c:pt>
                <c:pt idx="9148">
                  <c:v>820.8</c:v>
                </c:pt>
                <c:pt idx="9149">
                  <c:v>820.89999999999839</c:v>
                </c:pt>
                <c:pt idx="9150">
                  <c:v>820.99999999999898</c:v>
                </c:pt>
                <c:pt idx="9151">
                  <c:v>821.099999999999</c:v>
                </c:pt>
                <c:pt idx="9152">
                  <c:v>821.19999999999902</c:v>
                </c:pt>
                <c:pt idx="9153">
                  <c:v>821.29999999999893</c:v>
                </c:pt>
                <c:pt idx="9154">
                  <c:v>821.39999999999907</c:v>
                </c:pt>
                <c:pt idx="9155">
                  <c:v>821.49999999999898</c:v>
                </c:pt>
                <c:pt idx="9156">
                  <c:v>821.599999999999</c:v>
                </c:pt>
                <c:pt idx="9157">
                  <c:v>821.69999999999902</c:v>
                </c:pt>
                <c:pt idx="9158">
                  <c:v>821.79999999999905</c:v>
                </c:pt>
                <c:pt idx="9159">
                  <c:v>821.89999999999839</c:v>
                </c:pt>
                <c:pt idx="9160">
                  <c:v>821.99999999999898</c:v>
                </c:pt>
                <c:pt idx="9161">
                  <c:v>822.099999999999</c:v>
                </c:pt>
                <c:pt idx="9162">
                  <c:v>822.19999999999891</c:v>
                </c:pt>
                <c:pt idx="9163">
                  <c:v>822.29999999999905</c:v>
                </c:pt>
                <c:pt idx="9164">
                  <c:v>822.39999999999839</c:v>
                </c:pt>
                <c:pt idx="9165">
                  <c:v>822.49999999999898</c:v>
                </c:pt>
                <c:pt idx="9166">
                  <c:v>822.599999999999</c:v>
                </c:pt>
                <c:pt idx="9167">
                  <c:v>822.69999999999902</c:v>
                </c:pt>
                <c:pt idx="9168">
                  <c:v>822.79999999999893</c:v>
                </c:pt>
                <c:pt idx="9169">
                  <c:v>822.89999999999907</c:v>
                </c:pt>
                <c:pt idx="9170">
                  <c:v>822.99999999999898</c:v>
                </c:pt>
                <c:pt idx="9171">
                  <c:v>823.1</c:v>
                </c:pt>
                <c:pt idx="9172">
                  <c:v>823.19999999999902</c:v>
                </c:pt>
                <c:pt idx="9173">
                  <c:v>823.29999999999905</c:v>
                </c:pt>
                <c:pt idx="9174">
                  <c:v>823.39999999999839</c:v>
                </c:pt>
                <c:pt idx="9175">
                  <c:v>823.49999999999909</c:v>
                </c:pt>
                <c:pt idx="9176">
                  <c:v>823.599999999999</c:v>
                </c:pt>
                <c:pt idx="9177">
                  <c:v>823.69999999999902</c:v>
                </c:pt>
                <c:pt idx="9178">
                  <c:v>823.79999999999905</c:v>
                </c:pt>
                <c:pt idx="9179">
                  <c:v>823.89999999999907</c:v>
                </c:pt>
                <c:pt idx="9180">
                  <c:v>823.99999999999898</c:v>
                </c:pt>
                <c:pt idx="9181">
                  <c:v>824.099999999999</c:v>
                </c:pt>
                <c:pt idx="9182">
                  <c:v>824.19999999999902</c:v>
                </c:pt>
                <c:pt idx="9183">
                  <c:v>824.29999999999893</c:v>
                </c:pt>
                <c:pt idx="9184">
                  <c:v>824.39999999999839</c:v>
                </c:pt>
                <c:pt idx="9185">
                  <c:v>824.49999999999898</c:v>
                </c:pt>
                <c:pt idx="9186">
                  <c:v>824.599999999999</c:v>
                </c:pt>
                <c:pt idx="9187">
                  <c:v>824.69999999999891</c:v>
                </c:pt>
                <c:pt idx="9188">
                  <c:v>824.79999999999905</c:v>
                </c:pt>
                <c:pt idx="9189">
                  <c:v>824.89999999999839</c:v>
                </c:pt>
                <c:pt idx="9190">
                  <c:v>824.99999999999898</c:v>
                </c:pt>
                <c:pt idx="9191">
                  <c:v>825.099999999999</c:v>
                </c:pt>
                <c:pt idx="9192">
                  <c:v>825.2</c:v>
                </c:pt>
                <c:pt idx="9193">
                  <c:v>825.29999999999893</c:v>
                </c:pt>
                <c:pt idx="9194">
                  <c:v>825.39999999999907</c:v>
                </c:pt>
                <c:pt idx="9195">
                  <c:v>825.49999999999898</c:v>
                </c:pt>
                <c:pt idx="9196">
                  <c:v>825.599999999999</c:v>
                </c:pt>
                <c:pt idx="9197">
                  <c:v>825.69999999999902</c:v>
                </c:pt>
                <c:pt idx="9198">
                  <c:v>825.79999999999905</c:v>
                </c:pt>
                <c:pt idx="9199">
                  <c:v>825.89999999999839</c:v>
                </c:pt>
                <c:pt idx="9200">
                  <c:v>825.99999999999909</c:v>
                </c:pt>
                <c:pt idx="9201">
                  <c:v>826.099999999999</c:v>
                </c:pt>
                <c:pt idx="9202">
                  <c:v>826.19999999999902</c:v>
                </c:pt>
                <c:pt idx="9203">
                  <c:v>826.29999999999905</c:v>
                </c:pt>
                <c:pt idx="9204">
                  <c:v>826.39999999999907</c:v>
                </c:pt>
                <c:pt idx="9205">
                  <c:v>826.49999999999898</c:v>
                </c:pt>
                <c:pt idx="9206">
                  <c:v>826.599999999999</c:v>
                </c:pt>
                <c:pt idx="9207">
                  <c:v>826.69999999999902</c:v>
                </c:pt>
                <c:pt idx="9208">
                  <c:v>826.79999999999893</c:v>
                </c:pt>
                <c:pt idx="9209">
                  <c:v>826.89999999999907</c:v>
                </c:pt>
                <c:pt idx="9210">
                  <c:v>826.99999999999898</c:v>
                </c:pt>
                <c:pt idx="9211">
                  <c:v>827.099999999999</c:v>
                </c:pt>
                <c:pt idx="9212">
                  <c:v>827.19999999999891</c:v>
                </c:pt>
                <c:pt idx="9213">
                  <c:v>827.29999999999905</c:v>
                </c:pt>
                <c:pt idx="9214">
                  <c:v>827.39999999999839</c:v>
                </c:pt>
                <c:pt idx="9215">
                  <c:v>827.5</c:v>
                </c:pt>
                <c:pt idx="9216">
                  <c:v>827.599999999999</c:v>
                </c:pt>
                <c:pt idx="9217">
                  <c:v>827.69999999999902</c:v>
                </c:pt>
                <c:pt idx="9218">
                  <c:v>827.79999999999893</c:v>
                </c:pt>
                <c:pt idx="9219">
                  <c:v>827.89999999999907</c:v>
                </c:pt>
                <c:pt idx="9220">
                  <c:v>827.99999999999898</c:v>
                </c:pt>
                <c:pt idx="9221">
                  <c:v>828.099999999999</c:v>
                </c:pt>
                <c:pt idx="9222">
                  <c:v>828.19999999999902</c:v>
                </c:pt>
                <c:pt idx="9223">
                  <c:v>828.29999999999905</c:v>
                </c:pt>
                <c:pt idx="9224">
                  <c:v>828.39999999999839</c:v>
                </c:pt>
                <c:pt idx="9225">
                  <c:v>828.49999999999909</c:v>
                </c:pt>
                <c:pt idx="9226">
                  <c:v>828.599999999999</c:v>
                </c:pt>
                <c:pt idx="9227">
                  <c:v>828.69999999999891</c:v>
                </c:pt>
                <c:pt idx="9228">
                  <c:v>828.79999999999905</c:v>
                </c:pt>
                <c:pt idx="9229">
                  <c:v>828.89999999999839</c:v>
                </c:pt>
                <c:pt idx="9230">
                  <c:v>828.99999999999898</c:v>
                </c:pt>
                <c:pt idx="9231">
                  <c:v>829.099999999999</c:v>
                </c:pt>
                <c:pt idx="9232">
                  <c:v>829.19999999999902</c:v>
                </c:pt>
                <c:pt idx="9233">
                  <c:v>829.29999999999893</c:v>
                </c:pt>
                <c:pt idx="9234">
                  <c:v>829.39999999999907</c:v>
                </c:pt>
                <c:pt idx="9235">
                  <c:v>829.49999999999898</c:v>
                </c:pt>
                <c:pt idx="9236">
                  <c:v>829.599999999999</c:v>
                </c:pt>
                <c:pt idx="9237">
                  <c:v>829.69999999999902</c:v>
                </c:pt>
                <c:pt idx="9238">
                  <c:v>829.8</c:v>
                </c:pt>
                <c:pt idx="9239">
                  <c:v>829.89999999999839</c:v>
                </c:pt>
                <c:pt idx="9240">
                  <c:v>829.99999999999898</c:v>
                </c:pt>
                <c:pt idx="9241">
                  <c:v>830.099999999999</c:v>
                </c:pt>
                <c:pt idx="9242">
                  <c:v>830.19999999999902</c:v>
                </c:pt>
                <c:pt idx="9243">
                  <c:v>830.29999999999893</c:v>
                </c:pt>
                <c:pt idx="9244">
                  <c:v>830.39999999999907</c:v>
                </c:pt>
                <c:pt idx="9245">
                  <c:v>830.49999999999898</c:v>
                </c:pt>
                <c:pt idx="9246">
                  <c:v>830.599999999999</c:v>
                </c:pt>
                <c:pt idx="9247">
                  <c:v>830.69999999999902</c:v>
                </c:pt>
                <c:pt idx="9248">
                  <c:v>830.79999999999905</c:v>
                </c:pt>
                <c:pt idx="9249">
                  <c:v>830.89999999999839</c:v>
                </c:pt>
                <c:pt idx="9250">
                  <c:v>830.99999999999898</c:v>
                </c:pt>
                <c:pt idx="9251">
                  <c:v>831.099999999999</c:v>
                </c:pt>
                <c:pt idx="9252">
                  <c:v>831.19999999999891</c:v>
                </c:pt>
                <c:pt idx="9253">
                  <c:v>831.29999999999905</c:v>
                </c:pt>
                <c:pt idx="9254">
                  <c:v>831.39999999999839</c:v>
                </c:pt>
                <c:pt idx="9255">
                  <c:v>831.49999999999898</c:v>
                </c:pt>
                <c:pt idx="9256">
                  <c:v>831.599999999999</c:v>
                </c:pt>
                <c:pt idx="9257">
                  <c:v>831.69999999999902</c:v>
                </c:pt>
                <c:pt idx="9258">
                  <c:v>831.79999999999893</c:v>
                </c:pt>
                <c:pt idx="9259">
                  <c:v>831.9</c:v>
                </c:pt>
                <c:pt idx="9260">
                  <c:v>831.99999999999898</c:v>
                </c:pt>
                <c:pt idx="9261">
                  <c:v>832.099999999999</c:v>
                </c:pt>
                <c:pt idx="9262">
                  <c:v>832.19999999999902</c:v>
                </c:pt>
                <c:pt idx="9263">
                  <c:v>832.29999999999905</c:v>
                </c:pt>
                <c:pt idx="9264">
                  <c:v>832.39999999999839</c:v>
                </c:pt>
                <c:pt idx="9265">
                  <c:v>832.49999999999909</c:v>
                </c:pt>
                <c:pt idx="9266">
                  <c:v>832.599999999999</c:v>
                </c:pt>
                <c:pt idx="9267">
                  <c:v>832.69999999999902</c:v>
                </c:pt>
                <c:pt idx="9268">
                  <c:v>832.79999999999905</c:v>
                </c:pt>
                <c:pt idx="9269">
                  <c:v>832.89999999999907</c:v>
                </c:pt>
                <c:pt idx="9270">
                  <c:v>832.99999999999898</c:v>
                </c:pt>
                <c:pt idx="9271">
                  <c:v>833.099999999999</c:v>
                </c:pt>
                <c:pt idx="9272">
                  <c:v>833.19999999999902</c:v>
                </c:pt>
                <c:pt idx="9273">
                  <c:v>833.29999999999893</c:v>
                </c:pt>
                <c:pt idx="9274">
                  <c:v>833.39999999999839</c:v>
                </c:pt>
                <c:pt idx="9275">
                  <c:v>833.49999999999898</c:v>
                </c:pt>
                <c:pt idx="9276">
                  <c:v>833.599999999999</c:v>
                </c:pt>
                <c:pt idx="9277">
                  <c:v>833.69999999999891</c:v>
                </c:pt>
                <c:pt idx="9278">
                  <c:v>833.79999999999905</c:v>
                </c:pt>
                <c:pt idx="9279">
                  <c:v>833.89999999999839</c:v>
                </c:pt>
                <c:pt idx="9280">
                  <c:v>833.99999999999898</c:v>
                </c:pt>
                <c:pt idx="9281">
                  <c:v>834.099999999999</c:v>
                </c:pt>
                <c:pt idx="9282">
                  <c:v>834.2</c:v>
                </c:pt>
                <c:pt idx="9283">
                  <c:v>834.29999999999893</c:v>
                </c:pt>
                <c:pt idx="9284">
                  <c:v>834.39999999999907</c:v>
                </c:pt>
                <c:pt idx="9285">
                  <c:v>834.49999999999898</c:v>
                </c:pt>
                <c:pt idx="9286">
                  <c:v>834.599999999999</c:v>
                </c:pt>
                <c:pt idx="9287">
                  <c:v>834.69999999999902</c:v>
                </c:pt>
                <c:pt idx="9288">
                  <c:v>834.79999999999905</c:v>
                </c:pt>
                <c:pt idx="9289">
                  <c:v>834.89999999999839</c:v>
                </c:pt>
                <c:pt idx="9290">
                  <c:v>834.99999999999909</c:v>
                </c:pt>
                <c:pt idx="9291">
                  <c:v>835.099999999999</c:v>
                </c:pt>
                <c:pt idx="9292">
                  <c:v>835.19999999999902</c:v>
                </c:pt>
                <c:pt idx="9293">
                  <c:v>835.29999999999905</c:v>
                </c:pt>
                <c:pt idx="9294">
                  <c:v>835.39999999999839</c:v>
                </c:pt>
                <c:pt idx="9295">
                  <c:v>835.49999999999898</c:v>
                </c:pt>
                <c:pt idx="9296">
                  <c:v>835.599999999999</c:v>
                </c:pt>
                <c:pt idx="9297">
                  <c:v>835.69999999999902</c:v>
                </c:pt>
                <c:pt idx="9298">
                  <c:v>835.79999999999893</c:v>
                </c:pt>
                <c:pt idx="9299">
                  <c:v>835.89999999999907</c:v>
                </c:pt>
                <c:pt idx="9300">
                  <c:v>835.99999999999898</c:v>
                </c:pt>
                <c:pt idx="9301">
                  <c:v>836.099999999999</c:v>
                </c:pt>
                <c:pt idx="9302">
                  <c:v>836.19999999999902</c:v>
                </c:pt>
                <c:pt idx="9303">
                  <c:v>836.29999999999905</c:v>
                </c:pt>
                <c:pt idx="9304">
                  <c:v>836.39999999999839</c:v>
                </c:pt>
                <c:pt idx="9305">
                  <c:v>836.5</c:v>
                </c:pt>
                <c:pt idx="9306">
                  <c:v>836.599999999999</c:v>
                </c:pt>
                <c:pt idx="9307">
                  <c:v>836.69999999999902</c:v>
                </c:pt>
                <c:pt idx="9308">
                  <c:v>836.79999999999893</c:v>
                </c:pt>
                <c:pt idx="9309">
                  <c:v>836.89999999999907</c:v>
                </c:pt>
                <c:pt idx="9310">
                  <c:v>836.99999999999898</c:v>
                </c:pt>
                <c:pt idx="9311">
                  <c:v>837.099999999999</c:v>
                </c:pt>
                <c:pt idx="9312">
                  <c:v>837.19999999999902</c:v>
                </c:pt>
                <c:pt idx="9313">
                  <c:v>837.29999999999905</c:v>
                </c:pt>
                <c:pt idx="9314">
                  <c:v>837.39999999999839</c:v>
                </c:pt>
                <c:pt idx="9315">
                  <c:v>837.49999999999909</c:v>
                </c:pt>
                <c:pt idx="9316">
                  <c:v>837.599999999999</c:v>
                </c:pt>
                <c:pt idx="9317">
                  <c:v>837.69999999999891</c:v>
                </c:pt>
                <c:pt idx="9318">
                  <c:v>837.79999999999905</c:v>
                </c:pt>
                <c:pt idx="9319">
                  <c:v>837.89999999999839</c:v>
                </c:pt>
                <c:pt idx="9320">
                  <c:v>837.99999999999898</c:v>
                </c:pt>
                <c:pt idx="9321">
                  <c:v>838.099999999999</c:v>
                </c:pt>
                <c:pt idx="9322">
                  <c:v>838.19999999999902</c:v>
                </c:pt>
                <c:pt idx="9323">
                  <c:v>838.29999999999893</c:v>
                </c:pt>
                <c:pt idx="9324">
                  <c:v>838.39999999999907</c:v>
                </c:pt>
                <c:pt idx="9325">
                  <c:v>838.49999999999898</c:v>
                </c:pt>
                <c:pt idx="9326">
                  <c:v>838.6</c:v>
                </c:pt>
                <c:pt idx="9327">
                  <c:v>838.69999999999902</c:v>
                </c:pt>
                <c:pt idx="9328">
                  <c:v>838.79999999999905</c:v>
                </c:pt>
                <c:pt idx="9329">
                  <c:v>838.89999999999839</c:v>
                </c:pt>
                <c:pt idx="9330">
                  <c:v>838.99999999999909</c:v>
                </c:pt>
                <c:pt idx="9331">
                  <c:v>839.099999999999</c:v>
                </c:pt>
                <c:pt idx="9332">
                  <c:v>839.19999999999902</c:v>
                </c:pt>
                <c:pt idx="9333">
                  <c:v>839.29999999999893</c:v>
                </c:pt>
                <c:pt idx="9334">
                  <c:v>839.39999999999907</c:v>
                </c:pt>
                <c:pt idx="9335">
                  <c:v>839.49999999999898</c:v>
                </c:pt>
                <c:pt idx="9336">
                  <c:v>839.599999999999</c:v>
                </c:pt>
                <c:pt idx="9337">
                  <c:v>839.69999999999902</c:v>
                </c:pt>
                <c:pt idx="9338">
                  <c:v>839.79999999999905</c:v>
                </c:pt>
                <c:pt idx="9339">
                  <c:v>839.89999999999839</c:v>
                </c:pt>
                <c:pt idx="9340">
                  <c:v>839.99999999999898</c:v>
                </c:pt>
                <c:pt idx="9341">
                  <c:v>840.099999999999</c:v>
                </c:pt>
                <c:pt idx="9342">
                  <c:v>840.19999999999891</c:v>
                </c:pt>
                <c:pt idx="9343">
                  <c:v>840.29999999999905</c:v>
                </c:pt>
                <c:pt idx="9344">
                  <c:v>840.39999999999839</c:v>
                </c:pt>
                <c:pt idx="9345">
                  <c:v>840.49999999999898</c:v>
                </c:pt>
                <c:pt idx="9346">
                  <c:v>840.599999999999</c:v>
                </c:pt>
                <c:pt idx="9347">
                  <c:v>840.69999999999902</c:v>
                </c:pt>
                <c:pt idx="9348">
                  <c:v>840.79999999999893</c:v>
                </c:pt>
                <c:pt idx="9349">
                  <c:v>840.9</c:v>
                </c:pt>
                <c:pt idx="9350">
                  <c:v>840.99999999999898</c:v>
                </c:pt>
                <c:pt idx="9351">
                  <c:v>841.099999999999</c:v>
                </c:pt>
                <c:pt idx="9352">
                  <c:v>841.19999999999902</c:v>
                </c:pt>
                <c:pt idx="9353">
                  <c:v>841.29999999999905</c:v>
                </c:pt>
                <c:pt idx="9354">
                  <c:v>841.39999999999839</c:v>
                </c:pt>
                <c:pt idx="9355">
                  <c:v>841.49999999999909</c:v>
                </c:pt>
                <c:pt idx="9356">
                  <c:v>841.599999999999</c:v>
                </c:pt>
                <c:pt idx="9357">
                  <c:v>841.69999999999902</c:v>
                </c:pt>
                <c:pt idx="9358">
                  <c:v>841.79999999999905</c:v>
                </c:pt>
                <c:pt idx="9359">
                  <c:v>841.89999999999907</c:v>
                </c:pt>
                <c:pt idx="9360">
                  <c:v>841.99999999999898</c:v>
                </c:pt>
                <c:pt idx="9361">
                  <c:v>842.099999999999</c:v>
                </c:pt>
                <c:pt idx="9362">
                  <c:v>842.19999999999902</c:v>
                </c:pt>
                <c:pt idx="9363">
                  <c:v>842.29999999999893</c:v>
                </c:pt>
                <c:pt idx="9364">
                  <c:v>842.39999999999839</c:v>
                </c:pt>
                <c:pt idx="9365">
                  <c:v>842.49999999999898</c:v>
                </c:pt>
                <c:pt idx="9366">
                  <c:v>842.599999999999</c:v>
                </c:pt>
                <c:pt idx="9367">
                  <c:v>842.69999999999891</c:v>
                </c:pt>
                <c:pt idx="9368">
                  <c:v>842.79999999999905</c:v>
                </c:pt>
                <c:pt idx="9369">
                  <c:v>842.89999999999839</c:v>
                </c:pt>
                <c:pt idx="9370">
                  <c:v>842.99999999999898</c:v>
                </c:pt>
                <c:pt idx="9371">
                  <c:v>843.099999999999</c:v>
                </c:pt>
                <c:pt idx="9372">
                  <c:v>843.19999999999902</c:v>
                </c:pt>
                <c:pt idx="9373">
                  <c:v>843.29999999999893</c:v>
                </c:pt>
                <c:pt idx="9374">
                  <c:v>843.39999999999907</c:v>
                </c:pt>
                <c:pt idx="9375">
                  <c:v>843.49999999999898</c:v>
                </c:pt>
                <c:pt idx="9376">
                  <c:v>843.599999999999</c:v>
                </c:pt>
                <c:pt idx="9377">
                  <c:v>843.69999999999902</c:v>
                </c:pt>
                <c:pt idx="9378">
                  <c:v>843.79999999999905</c:v>
                </c:pt>
                <c:pt idx="9379">
                  <c:v>843.89999999999839</c:v>
                </c:pt>
                <c:pt idx="9380">
                  <c:v>843.99999999999909</c:v>
                </c:pt>
                <c:pt idx="9381">
                  <c:v>844.099999999999</c:v>
                </c:pt>
                <c:pt idx="9382">
                  <c:v>844.19999999999902</c:v>
                </c:pt>
                <c:pt idx="9383">
                  <c:v>844.29999999999905</c:v>
                </c:pt>
                <c:pt idx="9384">
                  <c:v>844.39999999999839</c:v>
                </c:pt>
                <c:pt idx="9385">
                  <c:v>844.49999999999898</c:v>
                </c:pt>
                <c:pt idx="9386">
                  <c:v>844.599999999999</c:v>
                </c:pt>
                <c:pt idx="9387">
                  <c:v>844.69999999999902</c:v>
                </c:pt>
                <c:pt idx="9388">
                  <c:v>844.79999999999893</c:v>
                </c:pt>
                <c:pt idx="9389">
                  <c:v>844.89999999999907</c:v>
                </c:pt>
                <c:pt idx="9390">
                  <c:v>844.99999999999898</c:v>
                </c:pt>
                <c:pt idx="9391">
                  <c:v>845.099999999999</c:v>
                </c:pt>
                <c:pt idx="9392">
                  <c:v>845.19999999999902</c:v>
                </c:pt>
                <c:pt idx="9393">
                  <c:v>845.3</c:v>
                </c:pt>
                <c:pt idx="9394">
                  <c:v>845.39999999999839</c:v>
                </c:pt>
                <c:pt idx="9395">
                  <c:v>845.49999999999898</c:v>
                </c:pt>
                <c:pt idx="9396">
                  <c:v>845.599999999999</c:v>
                </c:pt>
                <c:pt idx="9397">
                  <c:v>845.69999999999902</c:v>
                </c:pt>
                <c:pt idx="9398">
                  <c:v>845.79999999999893</c:v>
                </c:pt>
                <c:pt idx="9399">
                  <c:v>845.89999999999907</c:v>
                </c:pt>
                <c:pt idx="9400">
                  <c:v>845.99999999999898</c:v>
                </c:pt>
                <c:pt idx="9401">
                  <c:v>846.099999999999</c:v>
                </c:pt>
                <c:pt idx="9402">
                  <c:v>846.19999999999902</c:v>
                </c:pt>
                <c:pt idx="9403">
                  <c:v>846.29999999999905</c:v>
                </c:pt>
                <c:pt idx="9404">
                  <c:v>846.39999999999839</c:v>
                </c:pt>
                <c:pt idx="9405">
                  <c:v>846.49999999999898</c:v>
                </c:pt>
                <c:pt idx="9406">
                  <c:v>846.599999999999</c:v>
                </c:pt>
                <c:pt idx="9407">
                  <c:v>846.69999999999891</c:v>
                </c:pt>
                <c:pt idx="9408">
                  <c:v>846.79999999999905</c:v>
                </c:pt>
                <c:pt idx="9409">
                  <c:v>846.89999999999839</c:v>
                </c:pt>
                <c:pt idx="9410">
                  <c:v>846.99999999999898</c:v>
                </c:pt>
                <c:pt idx="9411">
                  <c:v>847.099999999999</c:v>
                </c:pt>
                <c:pt idx="9412">
                  <c:v>847.19999999999902</c:v>
                </c:pt>
                <c:pt idx="9413">
                  <c:v>847.29999999999893</c:v>
                </c:pt>
                <c:pt idx="9414">
                  <c:v>847.39999999999907</c:v>
                </c:pt>
                <c:pt idx="9415">
                  <c:v>847.49999999999898</c:v>
                </c:pt>
                <c:pt idx="9416">
                  <c:v>847.6</c:v>
                </c:pt>
                <c:pt idx="9417">
                  <c:v>847.69999999999902</c:v>
                </c:pt>
                <c:pt idx="9418">
                  <c:v>847.79999999999905</c:v>
                </c:pt>
                <c:pt idx="9419">
                  <c:v>847.89999999999839</c:v>
                </c:pt>
                <c:pt idx="9420">
                  <c:v>847.99999999999909</c:v>
                </c:pt>
                <c:pt idx="9421">
                  <c:v>848.099999999999</c:v>
                </c:pt>
                <c:pt idx="9422">
                  <c:v>848.19999999999902</c:v>
                </c:pt>
                <c:pt idx="9423">
                  <c:v>848.29999999999905</c:v>
                </c:pt>
                <c:pt idx="9424">
                  <c:v>848.39999999999907</c:v>
                </c:pt>
                <c:pt idx="9425">
                  <c:v>848.49999999999898</c:v>
                </c:pt>
                <c:pt idx="9426">
                  <c:v>848.599999999999</c:v>
                </c:pt>
                <c:pt idx="9427">
                  <c:v>848.69999999999902</c:v>
                </c:pt>
                <c:pt idx="9428">
                  <c:v>848.79999999999893</c:v>
                </c:pt>
                <c:pt idx="9429">
                  <c:v>848.89999999999839</c:v>
                </c:pt>
                <c:pt idx="9430">
                  <c:v>848.99999999999898</c:v>
                </c:pt>
                <c:pt idx="9431">
                  <c:v>849.099999999999</c:v>
                </c:pt>
                <c:pt idx="9432">
                  <c:v>849.19999999999891</c:v>
                </c:pt>
                <c:pt idx="9433">
                  <c:v>849.29999999999905</c:v>
                </c:pt>
                <c:pt idx="9434">
                  <c:v>849.39999999999839</c:v>
                </c:pt>
                <c:pt idx="9435">
                  <c:v>849.49999999999898</c:v>
                </c:pt>
                <c:pt idx="9436">
                  <c:v>849.599999999999</c:v>
                </c:pt>
                <c:pt idx="9437">
                  <c:v>849.69999999999902</c:v>
                </c:pt>
                <c:pt idx="9438">
                  <c:v>849.79999999999893</c:v>
                </c:pt>
                <c:pt idx="9439">
                  <c:v>849.89999999999907</c:v>
                </c:pt>
                <c:pt idx="9440">
                  <c:v>849.99999999999898</c:v>
                </c:pt>
                <c:pt idx="9441">
                  <c:v>850.099999999999</c:v>
                </c:pt>
                <c:pt idx="9442">
                  <c:v>850.19999999999902</c:v>
                </c:pt>
                <c:pt idx="9443">
                  <c:v>850.29999999999905</c:v>
                </c:pt>
                <c:pt idx="9444">
                  <c:v>850.39999999999839</c:v>
                </c:pt>
                <c:pt idx="9445">
                  <c:v>850.49999999999909</c:v>
                </c:pt>
                <c:pt idx="9446">
                  <c:v>850.599999999999</c:v>
                </c:pt>
                <c:pt idx="9447">
                  <c:v>850.69999999999902</c:v>
                </c:pt>
                <c:pt idx="9448">
                  <c:v>850.79999999999905</c:v>
                </c:pt>
                <c:pt idx="9449">
                  <c:v>850.89999999999907</c:v>
                </c:pt>
                <c:pt idx="9450">
                  <c:v>850.99999999999898</c:v>
                </c:pt>
                <c:pt idx="9451">
                  <c:v>851.099999999999</c:v>
                </c:pt>
                <c:pt idx="9452">
                  <c:v>851.19999999999902</c:v>
                </c:pt>
                <c:pt idx="9453">
                  <c:v>851.29999999999893</c:v>
                </c:pt>
                <c:pt idx="9454">
                  <c:v>851.39999999999839</c:v>
                </c:pt>
                <c:pt idx="9455">
                  <c:v>851.49999999999898</c:v>
                </c:pt>
                <c:pt idx="9456">
                  <c:v>851.599999999999</c:v>
                </c:pt>
                <c:pt idx="9457">
                  <c:v>851.69999999999891</c:v>
                </c:pt>
                <c:pt idx="9458">
                  <c:v>851.79999999999905</c:v>
                </c:pt>
                <c:pt idx="9459">
                  <c:v>851.89999999999839</c:v>
                </c:pt>
                <c:pt idx="9460">
                  <c:v>852</c:v>
                </c:pt>
                <c:pt idx="9461">
                  <c:v>852.099999999999</c:v>
                </c:pt>
                <c:pt idx="9462">
                  <c:v>852.19999999999902</c:v>
                </c:pt>
                <c:pt idx="9463">
                  <c:v>852.29999999999893</c:v>
                </c:pt>
                <c:pt idx="9464">
                  <c:v>852.39999999999907</c:v>
                </c:pt>
                <c:pt idx="9465">
                  <c:v>852.49999999999898</c:v>
                </c:pt>
                <c:pt idx="9466">
                  <c:v>852.599999999999</c:v>
                </c:pt>
                <c:pt idx="9467">
                  <c:v>852.69999999999902</c:v>
                </c:pt>
                <c:pt idx="9468">
                  <c:v>852.79999999999905</c:v>
                </c:pt>
                <c:pt idx="9469">
                  <c:v>852.89999999999839</c:v>
                </c:pt>
                <c:pt idx="9470">
                  <c:v>852.99999999999909</c:v>
                </c:pt>
                <c:pt idx="9471">
                  <c:v>853.099999999999</c:v>
                </c:pt>
                <c:pt idx="9472">
                  <c:v>853.19999999999891</c:v>
                </c:pt>
                <c:pt idx="9473">
                  <c:v>853.29999999999905</c:v>
                </c:pt>
                <c:pt idx="9474">
                  <c:v>853.39999999999839</c:v>
                </c:pt>
                <c:pt idx="9475">
                  <c:v>853.49999999999898</c:v>
                </c:pt>
                <c:pt idx="9476">
                  <c:v>853.599999999999</c:v>
                </c:pt>
                <c:pt idx="9477">
                  <c:v>853.69999999999902</c:v>
                </c:pt>
                <c:pt idx="9478">
                  <c:v>853.79999999999893</c:v>
                </c:pt>
                <c:pt idx="9479">
                  <c:v>853.89999999999907</c:v>
                </c:pt>
                <c:pt idx="9480">
                  <c:v>853.99999999999898</c:v>
                </c:pt>
                <c:pt idx="9481">
                  <c:v>854.099999999999</c:v>
                </c:pt>
                <c:pt idx="9482">
                  <c:v>854.19999999999902</c:v>
                </c:pt>
                <c:pt idx="9483">
                  <c:v>854.3</c:v>
                </c:pt>
                <c:pt idx="9484">
                  <c:v>854.39999999999839</c:v>
                </c:pt>
                <c:pt idx="9485">
                  <c:v>854.49999999999898</c:v>
                </c:pt>
                <c:pt idx="9486">
                  <c:v>854.599999999999</c:v>
                </c:pt>
                <c:pt idx="9487">
                  <c:v>854.69999999999902</c:v>
                </c:pt>
                <c:pt idx="9488">
                  <c:v>854.79999999999893</c:v>
                </c:pt>
                <c:pt idx="9489">
                  <c:v>854.89999999999907</c:v>
                </c:pt>
                <c:pt idx="9490">
                  <c:v>854.99999999999898</c:v>
                </c:pt>
                <c:pt idx="9491">
                  <c:v>855.099999999999</c:v>
                </c:pt>
                <c:pt idx="9492">
                  <c:v>855.19999999999902</c:v>
                </c:pt>
                <c:pt idx="9493">
                  <c:v>855.29999999999905</c:v>
                </c:pt>
                <c:pt idx="9494">
                  <c:v>855.39999999999839</c:v>
                </c:pt>
                <c:pt idx="9495">
                  <c:v>855.49999999999898</c:v>
                </c:pt>
                <c:pt idx="9496">
                  <c:v>855.599999999999</c:v>
                </c:pt>
                <c:pt idx="9497">
                  <c:v>855.69999999999891</c:v>
                </c:pt>
                <c:pt idx="9498">
                  <c:v>855.79999999999905</c:v>
                </c:pt>
                <c:pt idx="9499">
                  <c:v>855.89999999999839</c:v>
                </c:pt>
                <c:pt idx="9500">
                  <c:v>855.99999999999898</c:v>
                </c:pt>
                <c:pt idx="9501">
                  <c:v>856.099999999999</c:v>
                </c:pt>
                <c:pt idx="9502">
                  <c:v>856.19999999999902</c:v>
                </c:pt>
                <c:pt idx="9503">
                  <c:v>856.29999999999893</c:v>
                </c:pt>
                <c:pt idx="9504">
                  <c:v>856.39999999999907</c:v>
                </c:pt>
                <c:pt idx="9505">
                  <c:v>856.49999999999898</c:v>
                </c:pt>
                <c:pt idx="9506">
                  <c:v>856.599999999999</c:v>
                </c:pt>
                <c:pt idx="9507">
                  <c:v>856.69999999999902</c:v>
                </c:pt>
                <c:pt idx="9508">
                  <c:v>856.79999999999905</c:v>
                </c:pt>
                <c:pt idx="9509">
                  <c:v>856.89999999999839</c:v>
                </c:pt>
                <c:pt idx="9510">
                  <c:v>856.99999999999909</c:v>
                </c:pt>
                <c:pt idx="9511">
                  <c:v>857.099999999999</c:v>
                </c:pt>
                <c:pt idx="9512">
                  <c:v>857.19999999999902</c:v>
                </c:pt>
                <c:pt idx="9513">
                  <c:v>857.29999999999905</c:v>
                </c:pt>
                <c:pt idx="9514">
                  <c:v>857.39999999999907</c:v>
                </c:pt>
                <c:pt idx="9515">
                  <c:v>857.49999999999898</c:v>
                </c:pt>
                <c:pt idx="9516">
                  <c:v>857.599999999999</c:v>
                </c:pt>
                <c:pt idx="9517">
                  <c:v>857.69999999999902</c:v>
                </c:pt>
                <c:pt idx="9518">
                  <c:v>857.79999999999893</c:v>
                </c:pt>
                <c:pt idx="9519">
                  <c:v>857.89999999999839</c:v>
                </c:pt>
                <c:pt idx="9520">
                  <c:v>857.99999999999898</c:v>
                </c:pt>
                <c:pt idx="9521">
                  <c:v>858.099999999999</c:v>
                </c:pt>
                <c:pt idx="9522">
                  <c:v>858.19999999999891</c:v>
                </c:pt>
                <c:pt idx="9523">
                  <c:v>858.29999999999905</c:v>
                </c:pt>
                <c:pt idx="9524">
                  <c:v>858.39999999999839</c:v>
                </c:pt>
                <c:pt idx="9525">
                  <c:v>858.49999999999898</c:v>
                </c:pt>
                <c:pt idx="9526">
                  <c:v>858.599999999999</c:v>
                </c:pt>
                <c:pt idx="9527">
                  <c:v>858.7</c:v>
                </c:pt>
                <c:pt idx="9528">
                  <c:v>858.79999999999893</c:v>
                </c:pt>
                <c:pt idx="9529">
                  <c:v>858.89999999999907</c:v>
                </c:pt>
                <c:pt idx="9530">
                  <c:v>858.99999999999898</c:v>
                </c:pt>
                <c:pt idx="9531">
                  <c:v>859.099999999999</c:v>
                </c:pt>
                <c:pt idx="9532">
                  <c:v>859.19999999999902</c:v>
                </c:pt>
                <c:pt idx="9533">
                  <c:v>859.29999999999905</c:v>
                </c:pt>
                <c:pt idx="9534">
                  <c:v>859.39999999999839</c:v>
                </c:pt>
                <c:pt idx="9535">
                  <c:v>859.49999999999909</c:v>
                </c:pt>
                <c:pt idx="9536">
                  <c:v>859.599999999999</c:v>
                </c:pt>
                <c:pt idx="9537">
                  <c:v>859.69999999999902</c:v>
                </c:pt>
                <c:pt idx="9538">
                  <c:v>859.79999999999905</c:v>
                </c:pt>
                <c:pt idx="9539">
                  <c:v>859.89999999999839</c:v>
                </c:pt>
                <c:pt idx="9540">
                  <c:v>859.99999999999898</c:v>
                </c:pt>
                <c:pt idx="9541">
                  <c:v>860.099999999999</c:v>
                </c:pt>
                <c:pt idx="9542">
                  <c:v>860.19999999999902</c:v>
                </c:pt>
                <c:pt idx="9543">
                  <c:v>860.29999999999893</c:v>
                </c:pt>
                <c:pt idx="9544">
                  <c:v>860.39999999999907</c:v>
                </c:pt>
                <c:pt idx="9545">
                  <c:v>860.49999999999898</c:v>
                </c:pt>
                <c:pt idx="9546">
                  <c:v>860.599999999999</c:v>
                </c:pt>
                <c:pt idx="9547">
                  <c:v>860.69999999999902</c:v>
                </c:pt>
                <c:pt idx="9548">
                  <c:v>860.79999999999905</c:v>
                </c:pt>
                <c:pt idx="9549">
                  <c:v>860.89999999999839</c:v>
                </c:pt>
                <c:pt idx="9550">
                  <c:v>860.99999999999898</c:v>
                </c:pt>
                <c:pt idx="9551">
                  <c:v>861.099999999999</c:v>
                </c:pt>
                <c:pt idx="9552">
                  <c:v>861.19999999999902</c:v>
                </c:pt>
                <c:pt idx="9553">
                  <c:v>861.29999999999893</c:v>
                </c:pt>
                <c:pt idx="9554">
                  <c:v>861.39999999999907</c:v>
                </c:pt>
                <c:pt idx="9555">
                  <c:v>861.49999999999898</c:v>
                </c:pt>
                <c:pt idx="9556">
                  <c:v>861.599999999999</c:v>
                </c:pt>
                <c:pt idx="9557">
                  <c:v>861.69999999999902</c:v>
                </c:pt>
                <c:pt idx="9558">
                  <c:v>861.79999999999905</c:v>
                </c:pt>
                <c:pt idx="9559">
                  <c:v>861.89999999999839</c:v>
                </c:pt>
                <c:pt idx="9560">
                  <c:v>861.99999999999909</c:v>
                </c:pt>
                <c:pt idx="9561">
                  <c:v>862.099999999999</c:v>
                </c:pt>
                <c:pt idx="9562">
                  <c:v>862.19999999999891</c:v>
                </c:pt>
                <c:pt idx="9563">
                  <c:v>862.29999999999905</c:v>
                </c:pt>
                <c:pt idx="9564">
                  <c:v>862.39999999999839</c:v>
                </c:pt>
                <c:pt idx="9565">
                  <c:v>862.49999999999898</c:v>
                </c:pt>
                <c:pt idx="9566">
                  <c:v>862.599999999999</c:v>
                </c:pt>
                <c:pt idx="9567">
                  <c:v>862.69999999999902</c:v>
                </c:pt>
                <c:pt idx="9568">
                  <c:v>862.79999999999893</c:v>
                </c:pt>
                <c:pt idx="9569">
                  <c:v>862.89999999999907</c:v>
                </c:pt>
                <c:pt idx="9570">
                  <c:v>862.99999999999898</c:v>
                </c:pt>
                <c:pt idx="9571">
                  <c:v>863.1</c:v>
                </c:pt>
                <c:pt idx="9572">
                  <c:v>863.19999999999902</c:v>
                </c:pt>
                <c:pt idx="9573">
                  <c:v>863.29999999999905</c:v>
                </c:pt>
                <c:pt idx="9574">
                  <c:v>863.39999999999839</c:v>
                </c:pt>
                <c:pt idx="9575">
                  <c:v>863.49999999999909</c:v>
                </c:pt>
                <c:pt idx="9576">
                  <c:v>863.599999999999</c:v>
                </c:pt>
                <c:pt idx="9577">
                  <c:v>863.69999999999902</c:v>
                </c:pt>
                <c:pt idx="9578">
                  <c:v>863.79999999999893</c:v>
                </c:pt>
                <c:pt idx="9579">
                  <c:v>863.89999999999907</c:v>
                </c:pt>
                <c:pt idx="9580">
                  <c:v>863.99999999999898</c:v>
                </c:pt>
                <c:pt idx="9581">
                  <c:v>864.099999999999</c:v>
                </c:pt>
                <c:pt idx="9582">
                  <c:v>864.19999999999902</c:v>
                </c:pt>
                <c:pt idx="9583">
                  <c:v>864.29999999999905</c:v>
                </c:pt>
                <c:pt idx="9584">
                  <c:v>864.39999999999839</c:v>
                </c:pt>
                <c:pt idx="9585">
                  <c:v>864.49999999999898</c:v>
                </c:pt>
                <c:pt idx="9586">
                  <c:v>864.599999999999</c:v>
                </c:pt>
                <c:pt idx="9587">
                  <c:v>864.69999999999891</c:v>
                </c:pt>
                <c:pt idx="9588">
                  <c:v>864.79999999999905</c:v>
                </c:pt>
                <c:pt idx="9589">
                  <c:v>864.89999999999839</c:v>
                </c:pt>
                <c:pt idx="9590">
                  <c:v>864.99999999999898</c:v>
                </c:pt>
                <c:pt idx="9591">
                  <c:v>865.099999999999</c:v>
                </c:pt>
                <c:pt idx="9592">
                  <c:v>865.19999999999902</c:v>
                </c:pt>
                <c:pt idx="9593">
                  <c:v>865.29999999999893</c:v>
                </c:pt>
                <c:pt idx="9594">
                  <c:v>865.4</c:v>
                </c:pt>
                <c:pt idx="9595">
                  <c:v>865.49999999999898</c:v>
                </c:pt>
                <c:pt idx="9596">
                  <c:v>865.599999999999</c:v>
                </c:pt>
                <c:pt idx="9597">
                  <c:v>865.69999999999902</c:v>
                </c:pt>
                <c:pt idx="9598">
                  <c:v>865.79999999999905</c:v>
                </c:pt>
                <c:pt idx="9599">
                  <c:v>865.89999999999839</c:v>
                </c:pt>
                <c:pt idx="9600">
                  <c:v>865.99999999999909</c:v>
                </c:pt>
                <c:pt idx="9601">
                  <c:v>866.099999999999</c:v>
                </c:pt>
                <c:pt idx="9602">
                  <c:v>866.19999999999902</c:v>
                </c:pt>
                <c:pt idx="9603">
                  <c:v>866.29999999999905</c:v>
                </c:pt>
                <c:pt idx="9604">
                  <c:v>866.39999999999907</c:v>
                </c:pt>
                <c:pt idx="9605">
                  <c:v>866.49999999999898</c:v>
                </c:pt>
                <c:pt idx="9606">
                  <c:v>866.599999999999</c:v>
                </c:pt>
                <c:pt idx="9607">
                  <c:v>866.69999999999902</c:v>
                </c:pt>
                <c:pt idx="9608">
                  <c:v>866.79999999999893</c:v>
                </c:pt>
                <c:pt idx="9609">
                  <c:v>866.89999999999839</c:v>
                </c:pt>
                <c:pt idx="9610">
                  <c:v>866.99999999999898</c:v>
                </c:pt>
                <c:pt idx="9611">
                  <c:v>867.099999999999</c:v>
                </c:pt>
                <c:pt idx="9612">
                  <c:v>867.19999999999891</c:v>
                </c:pt>
                <c:pt idx="9613">
                  <c:v>867.29999999999905</c:v>
                </c:pt>
                <c:pt idx="9614">
                  <c:v>867.39999999999839</c:v>
                </c:pt>
                <c:pt idx="9615">
                  <c:v>867.49999999999898</c:v>
                </c:pt>
                <c:pt idx="9616">
                  <c:v>867.599999999999</c:v>
                </c:pt>
                <c:pt idx="9617">
                  <c:v>867.69999999999902</c:v>
                </c:pt>
                <c:pt idx="9618">
                  <c:v>867.79999999999893</c:v>
                </c:pt>
                <c:pt idx="9619">
                  <c:v>867.89999999999907</c:v>
                </c:pt>
                <c:pt idx="9620">
                  <c:v>867.99999999999898</c:v>
                </c:pt>
                <c:pt idx="9621">
                  <c:v>868.099999999999</c:v>
                </c:pt>
                <c:pt idx="9622">
                  <c:v>868.19999999999902</c:v>
                </c:pt>
                <c:pt idx="9623">
                  <c:v>868.29999999999905</c:v>
                </c:pt>
                <c:pt idx="9624">
                  <c:v>868.39999999999839</c:v>
                </c:pt>
                <c:pt idx="9625">
                  <c:v>868.49999999999909</c:v>
                </c:pt>
                <c:pt idx="9626">
                  <c:v>868.599999999999</c:v>
                </c:pt>
                <c:pt idx="9627">
                  <c:v>868.69999999999902</c:v>
                </c:pt>
                <c:pt idx="9628">
                  <c:v>868.79999999999905</c:v>
                </c:pt>
                <c:pt idx="9629">
                  <c:v>868.89999999999839</c:v>
                </c:pt>
                <c:pt idx="9630">
                  <c:v>868.99999999999898</c:v>
                </c:pt>
                <c:pt idx="9631">
                  <c:v>869.099999999999</c:v>
                </c:pt>
                <c:pt idx="9632">
                  <c:v>869.19999999999902</c:v>
                </c:pt>
                <c:pt idx="9633">
                  <c:v>869.29999999999893</c:v>
                </c:pt>
                <c:pt idx="9634">
                  <c:v>869.39999999999907</c:v>
                </c:pt>
                <c:pt idx="9635">
                  <c:v>869.49999999999898</c:v>
                </c:pt>
                <c:pt idx="9636">
                  <c:v>869.599999999999</c:v>
                </c:pt>
                <c:pt idx="9637">
                  <c:v>869.69999999999902</c:v>
                </c:pt>
                <c:pt idx="9638">
                  <c:v>869.8</c:v>
                </c:pt>
                <c:pt idx="9639">
                  <c:v>869.89999999999839</c:v>
                </c:pt>
                <c:pt idx="9640">
                  <c:v>869.99999999999898</c:v>
                </c:pt>
                <c:pt idx="9641">
                  <c:v>870.099999999999</c:v>
                </c:pt>
                <c:pt idx="9642">
                  <c:v>870.19999999999902</c:v>
                </c:pt>
                <c:pt idx="9643">
                  <c:v>870.29999999999893</c:v>
                </c:pt>
                <c:pt idx="9644">
                  <c:v>870.39999999999907</c:v>
                </c:pt>
                <c:pt idx="9645">
                  <c:v>870.49999999999898</c:v>
                </c:pt>
                <c:pt idx="9646">
                  <c:v>870.599999999999</c:v>
                </c:pt>
                <c:pt idx="9647">
                  <c:v>870.69999999999902</c:v>
                </c:pt>
                <c:pt idx="9648">
                  <c:v>870.79999999999905</c:v>
                </c:pt>
                <c:pt idx="9649">
                  <c:v>870.89999999999839</c:v>
                </c:pt>
                <c:pt idx="9650">
                  <c:v>870.99999999999909</c:v>
                </c:pt>
                <c:pt idx="9651">
                  <c:v>871.099999999999</c:v>
                </c:pt>
                <c:pt idx="9652">
                  <c:v>871.19999999999891</c:v>
                </c:pt>
                <c:pt idx="9653">
                  <c:v>871.29999999999905</c:v>
                </c:pt>
                <c:pt idx="9654">
                  <c:v>871.39999999999839</c:v>
                </c:pt>
                <c:pt idx="9655">
                  <c:v>871.49999999999898</c:v>
                </c:pt>
                <c:pt idx="9656">
                  <c:v>871.599999999999</c:v>
                </c:pt>
                <c:pt idx="9657">
                  <c:v>871.69999999999902</c:v>
                </c:pt>
                <c:pt idx="9658">
                  <c:v>871.79999999999893</c:v>
                </c:pt>
                <c:pt idx="9659">
                  <c:v>871.89999999999907</c:v>
                </c:pt>
                <c:pt idx="9660">
                  <c:v>871.99999999999898</c:v>
                </c:pt>
                <c:pt idx="9661">
                  <c:v>872.1</c:v>
                </c:pt>
                <c:pt idx="9662">
                  <c:v>872.19999999999902</c:v>
                </c:pt>
                <c:pt idx="9663">
                  <c:v>872.29999999999905</c:v>
                </c:pt>
                <c:pt idx="9664">
                  <c:v>872.39999999999839</c:v>
                </c:pt>
                <c:pt idx="9665">
                  <c:v>872.49999999999909</c:v>
                </c:pt>
                <c:pt idx="9666">
                  <c:v>872.599999999999</c:v>
                </c:pt>
                <c:pt idx="9667">
                  <c:v>872.69999999999902</c:v>
                </c:pt>
                <c:pt idx="9668">
                  <c:v>872.79999999999905</c:v>
                </c:pt>
                <c:pt idx="9669">
                  <c:v>872.89999999999907</c:v>
                </c:pt>
                <c:pt idx="9670">
                  <c:v>872.99999999999898</c:v>
                </c:pt>
                <c:pt idx="9671">
                  <c:v>873.099999999999</c:v>
                </c:pt>
                <c:pt idx="9672">
                  <c:v>873.19999999999902</c:v>
                </c:pt>
                <c:pt idx="9673">
                  <c:v>873.29999999999893</c:v>
                </c:pt>
                <c:pt idx="9674">
                  <c:v>873.39999999999839</c:v>
                </c:pt>
                <c:pt idx="9675">
                  <c:v>873.49999999999898</c:v>
                </c:pt>
                <c:pt idx="9676">
                  <c:v>873.599999999999</c:v>
                </c:pt>
                <c:pt idx="9677">
                  <c:v>873.69999999999891</c:v>
                </c:pt>
                <c:pt idx="9678">
                  <c:v>873.79999999999905</c:v>
                </c:pt>
                <c:pt idx="9679">
                  <c:v>873.89999999999839</c:v>
                </c:pt>
                <c:pt idx="9680">
                  <c:v>873.99999999999898</c:v>
                </c:pt>
                <c:pt idx="9681">
                  <c:v>874.099999999999</c:v>
                </c:pt>
                <c:pt idx="9682">
                  <c:v>874.19999999999902</c:v>
                </c:pt>
                <c:pt idx="9683">
                  <c:v>874.29999999999893</c:v>
                </c:pt>
                <c:pt idx="9684">
                  <c:v>874.39999999999907</c:v>
                </c:pt>
                <c:pt idx="9685">
                  <c:v>874.49999999999898</c:v>
                </c:pt>
                <c:pt idx="9686">
                  <c:v>874.599999999999</c:v>
                </c:pt>
                <c:pt idx="9687">
                  <c:v>874.69999999999902</c:v>
                </c:pt>
                <c:pt idx="9688">
                  <c:v>874.79999999999905</c:v>
                </c:pt>
                <c:pt idx="9689">
                  <c:v>874.89999999999839</c:v>
                </c:pt>
                <c:pt idx="9690">
                  <c:v>874.99999999999909</c:v>
                </c:pt>
                <c:pt idx="9691">
                  <c:v>875.099999999999</c:v>
                </c:pt>
                <c:pt idx="9692">
                  <c:v>875.19999999999902</c:v>
                </c:pt>
                <c:pt idx="9693">
                  <c:v>875.29999999999905</c:v>
                </c:pt>
                <c:pt idx="9694">
                  <c:v>875.39999999999907</c:v>
                </c:pt>
                <c:pt idx="9695">
                  <c:v>875.49999999999898</c:v>
                </c:pt>
                <c:pt idx="9696">
                  <c:v>875.599999999999</c:v>
                </c:pt>
                <c:pt idx="9697">
                  <c:v>875.69999999999902</c:v>
                </c:pt>
                <c:pt idx="9698">
                  <c:v>875.79999999999893</c:v>
                </c:pt>
                <c:pt idx="9699">
                  <c:v>875.89999999999839</c:v>
                </c:pt>
                <c:pt idx="9700">
                  <c:v>875.99999999999898</c:v>
                </c:pt>
                <c:pt idx="9701">
                  <c:v>876.099999999999</c:v>
                </c:pt>
                <c:pt idx="9702">
                  <c:v>876.19999999999891</c:v>
                </c:pt>
                <c:pt idx="9703">
                  <c:v>876.29999999999905</c:v>
                </c:pt>
                <c:pt idx="9704">
                  <c:v>876.39999999999839</c:v>
                </c:pt>
                <c:pt idx="9705">
                  <c:v>876.5</c:v>
                </c:pt>
                <c:pt idx="9706">
                  <c:v>876.599999999999</c:v>
                </c:pt>
                <c:pt idx="9707">
                  <c:v>876.69999999999902</c:v>
                </c:pt>
                <c:pt idx="9708">
                  <c:v>876.79999999999893</c:v>
                </c:pt>
                <c:pt idx="9709">
                  <c:v>876.89999999999907</c:v>
                </c:pt>
                <c:pt idx="9710">
                  <c:v>876.99999999999898</c:v>
                </c:pt>
                <c:pt idx="9711">
                  <c:v>877.099999999999</c:v>
                </c:pt>
                <c:pt idx="9712">
                  <c:v>877.19999999999902</c:v>
                </c:pt>
                <c:pt idx="9713">
                  <c:v>877.29999999999905</c:v>
                </c:pt>
                <c:pt idx="9714">
                  <c:v>877.39999999999839</c:v>
                </c:pt>
                <c:pt idx="9715">
                  <c:v>877.49999999999909</c:v>
                </c:pt>
                <c:pt idx="9716">
                  <c:v>877.599999999999</c:v>
                </c:pt>
                <c:pt idx="9717">
                  <c:v>877.69999999999902</c:v>
                </c:pt>
                <c:pt idx="9718">
                  <c:v>877.79999999999905</c:v>
                </c:pt>
                <c:pt idx="9719">
                  <c:v>877.89999999999839</c:v>
                </c:pt>
                <c:pt idx="9720">
                  <c:v>877.99999999999898</c:v>
                </c:pt>
                <c:pt idx="9721">
                  <c:v>878.099999999999</c:v>
                </c:pt>
                <c:pt idx="9722">
                  <c:v>878.19999999999902</c:v>
                </c:pt>
                <c:pt idx="9723">
                  <c:v>878.29999999999893</c:v>
                </c:pt>
                <c:pt idx="9724">
                  <c:v>878.39999999999907</c:v>
                </c:pt>
                <c:pt idx="9725">
                  <c:v>878.49999999999898</c:v>
                </c:pt>
                <c:pt idx="9726">
                  <c:v>878.599999999999</c:v>
                </c:pt>
                <c:pt idx="9727">
                  <c:v>878.69999999999902</c:v>
                </c:pt>
                <c:pt idx="9728">
                  <c:v>878.8</c:v>
                </c:pt>
                <c:pt idx="9729">
                  <c:v>878.89999999999839</c:v>
                </c:pt>
                <c:pt idx="9730">
                  <c:v>878.99999999999898</c:v>
                </c:pt>
                <c:pt idx="9731">
                  <c:v>879.099999999999</c:v>
                </c:pt>
                <c:pt idx="9732">
                  <c:v>879.19999999999902</c:v>
                </c:pt>
                <c:pt idx="9733">
                  <c:v>879.29999999999893</c:v>
                </c:pt>
                <c:pt idx="9734">
                  <c:v>879.39999999999907</c:v>
                </c:pt>
                <c:pt idx="9735">
                  <c:v>879.49999999999898</c:v>
                </c:pt>
                <c:pt idx="9736">
                  <c:v>879.599999999999</c:v>
                </c:pt>
                <c:pt idx="9737">
                  <c:v>879.69999999999902</c:v>
                </c:pt>
                <c:pt idx="9738">
                  <c:v>879.79999999999905</c:v>
                </c:pt>
                <c:pt idx="9739">
                  <c:v>879.89999999999839</c:v>
                </c:pt>
                <c:pt idx="9740">
                  <c:v>879.99999999999898</c:v>
                </c:pt>
                <c:pt idx="9741">
                  <c:v>880.099999999999</c:v>
                </c:pt>
                <c:pt idx="9742">
                  <c:v>880.19999999999891</c:v>
                </c:pt>
                <c:pt idx="9743">
                  <c:v>880.29999999999905</c:v>
                </c:pt>
                <c:pt idx="9744">
                  <c:v>880.39999999999839</c:v>
                </c:pt>
                <c:pt idx="9745">
                  <c:v>880.49999999999898</c:v>
                </c:pt>
                <c:pt idx="9746">
                  <c:v>880.599999999999</c:v>
                </c:pt>
                <c:pt idx="9747">
                  <c:v>880.69999999999902</c:v>
                </c:pt>
                <c:pt idx="9748">
                  <c:v>880.79999999999893</c:v>
                </c:pt>
                <c:pt idx="9749">
                  <c:v>880.89999999999907</c:v>
                </c:pt>
                <c:pt idx="9750">
                  <c:v>880.99999999999898</c:v>
                </c:pt>
                <c:pt idx="9751">
                  <c:v>881.099999999999</c:v>
                </c:pt>
                <c:pt idx="9752">
                  <c:v>881.19999999999902</c:v>
                </c:pt>
                <c:pt idx="9753">
                  <c:v>881.29999999999905</c:v>
                </c:pt>
                <c:pt idx="9754">
                  <c:v>881.39999999999839</c:v>
                </c:pt>
                <c:pt idx="9755">
                  <c:v>881.49999999999909</c:v>
                </c:pt>
                <c:pt idx="9756">
                  <c:v>881.599999999999</c:v>
                </c:pt>
                <c:pt idx="9757">
                  <c:v>881.69999999999902</c:v>
                </c:pt>
                <c:pt idx="9758">
                  <c:v>881.79999999999905</c:v>
                </c:pt>
                <c:pt idx="9759">
                  <c:v>881.89999999999907</c:v>
                </c:pt>
                <c:pt idx="9760">
                  <c:v>881.99999999999898</c:v>
                </c:pt>
                <c:pt idx="9761">
                  <c:v>882.099999999999</c:v>
                </c:pt>
                <c:pt idx="9762">
                  <c:v>882.19999999999902</c:v>
                </c:pt>
                <c:pt idx="9763">
                  <c:v>882.29999999999893</c:v>
                </c:pt>
                <c:pt idx="9764">
                  <c:v>882.39999999999839</c:v>
                </c:pt>
                <c:pt idx="9765">
                  <c:v>882.49999999999898</c:v>
                </c:pt>
                <c:pt idx="9766">
                  <c:v>882.599999999999</c:v>
                </c:pt>
                <c:pt idx="9767">
                  <c:v>882.7</c:v>
                </c:pt>
                <c:pt idx="9768">
                  <c:v>882.79999999999905</c:v>
                </c:pt>
                <c:pt idx="9769">
                  <c:v>882.89999999999839</c:v>
                </c:pt>
                <c:pt idx="9770">
                  <c:v>882.99999999999898</c:v>
                </c:pt>
                <c:pt idx="9771">
                  <c:v>883.1</c:v>
                </c:pt>
                <c:pt idx="9772">
                  <c:v>883.19999999999902</c:v>
                </c:pt>
                <c:pt idx="9773">
                  <c:v>883.29999999999893</c:v>
                </c:pt>
                <c:pt idx="9774">
                  <c:v>883.4</c:v>
                </c:pt>
                <c:pt idx="9775">
                  <c:v>883.49999999999898</c:v>
                </c:pt>
                <c:pt idx="9776">
                  <c:v>883.599999999999</c:v>
                </c:pt>
                <c:pt idx="9777">
                  <c:v>883.69999999999902</c:v>
                </c:pt>
                <c:pt idx="9778">
                  <c:v>883.80000000000007</c:v>
                </c:pt>
                <c:pt idx="9779">
                  <c:v>883.89999999999839</c:v>
                </c:pt>
                <c:pt idx="9780">
                  <c:v>883.99999999999909</c:v>
                </c:pt>
                <c:pt idx="9781">
                  <c:v>884.099999999999</c:v>
                </c:pt>
                <c:pt idx="9782">
                  <c:v>884.2</c:v>
                </c:pt>
                <c:pt idx="9783">
                  <c:v>884.29999999999905</c:v>
                </c:pt>
                <c:pt idx="9784">
                  <c:v>884.39999999999907</c:v>
                </c:pt>
                <c:pt idx="9785">
                  <c:v>884.49999999999898</c:v>
                </c:pt>
                <c:pt idx="9786">
                  <c:v>884.6</c:v>
                </c:pt>
                <c:pt idx="9787">
                  <c:v>884.69999999999902</c:v>
                </c:pt>
                <c:pt idx="9788">
                  <c:v>884.79999999999893</c:v>
                </c:pt>
                <c:pt idx="9789">
                  <c:v>884.89999999999907</c:v>
                </c:pt>
                <c:pt idx="9790">
                  <c:v>885</c:v>
                </c:pt>
                <c:pt idx="9791">
                  <c:v>885.099999999999</c:v>
                </c:pt>
                <c:pt idx="9792">
                  <c:v>885.19999999999891</c:v>
                </c:pt>
                <c:pt idx="9793">
                  <c:v>885.29999999999905</c:v>
                </c:pt>
                <c:pt idx="9794">
                  <c:v>885.40000000000009</c:v>
                </c:pt>
                <c:pt idx="9795">
                  <c:v>885.49999999999898</c:v>
                </c:pt>
                <c:pt idx="9796">
                  <c:v>885.599999999999</c:v>
                </c:pt>
                <c:pt idx="9797">
                  <c:v>885.7</c:v>
                </c:pt>
                <c:pt idx="9798">
                  <c:v>885.79999999999893</c:v>
                </c:pt>
                <c:pt idx="9799">
                  <c:v>885.89999999999907</c:v>
                </c:pt>
                <c:pt idx="9800">
                  <c:v>885.99999999999898</c:v>
                </c:pt>
                <c:pt idx="9801">
                  <c:v>886.1</c:v>
                </c:pt>
                <c:pt idx="9802">
                  <c:v>886.19999999999902</c:v>
                </c:pt>
                <c:pt idx="9803">
                  <c:v>886.29999999999905</c:v>
                </c:pt>
                <c:pt idx="9804">
                  <c:v>886.39999999999839</c:v>
                </c:pt>
                <c:pt idx="9805">
                  <c:v>886.5</c:v>
                </c:pt>
                <c:pt idx="9806">
                  <c:v>886.599999999999</c:v>
                </c:pt>
                <c:pt idx="9807">
                  <c:v>886.69999999999891</c:v>
                </c:pt>
                <c:pt idx="9808">
                  <c:v>886.79999999999905</c:v>
                </c:pt>
                <c:pt idx="9809">
                  <c:v>886.90000000000009</c:v>
                </c:pt>
                <c:pt idx="9810">
                  <c:v>886.99999999999898</c:v>
                </c:pt>
                <c:pt idx="9811">
                  <c:v>887.099999999999</c:v>
                </c:pt>
                <c:pt idx="9812">
                  <c:v>887.19999999999902</c:v>
                </c:pt>
                <c:pt idx="9813">
                  <c:v>887.30000000000007</c:v>
                </c:pt>
                <c:pt idx="9814">
                  <c:v>887.39999999999907</c:v>
                </c:pt>
                <c:pt idx="9815">
                  <c:v>887.49999999999898</c:v>
                </c:pt>
                <c:pt idx="9816">
                  <c:v>887.599999999999</c:v>
                </c:pt>
                <c:pt idx="9817">
                  <c:v>887.69999999999993</c:v>
                </c:pt>
                <c:pt idx="9818">
                  <c:v>887.79999999999905</c:v>
                </c:pt>
                <c:pt idx="9819">
                  <c:v>887.89999999999839</c:v>
                </c:pt>
                <c:pt idx="9820">
                  <c:v>888</c:v>
                </c:pt>
                <c:pt idx="9821">
                  <c:v>888.099999999999</c:v>
                </c:pt>
                <c:pt idx="9822">
                  <c:v>888.19999999999902</c:v>
                </c:pt>
                <c:pt idx="9823">
                  <c:v>888.29999999999893</c:v>
                </c:pt>
                <c:pt idx="9824">
                  <c:v>888.4</c:v>
                </c:pt>
                <c:pt idx="9825">
                  <c:v>888.49999999999898</c:v>
                </c:pt>
                <c:pt idx="9826">
                  <c:v>888.599999999999</c:v>
                </c:pt>
                <c:pt idx="9827">
                  <c:v>888.69999999999902</c:v>
                </c:pt>
                <c:pt idx="9828">
                  <c:v>888.80000000000007</c:v>
                </c:pt>
                <c:pt idx="9829">
                  <c:v>888.89999999999839</c:v>
                </c:pt>
                <c:pt idx="9830">
                  <c:v>888.99999999999898</c:v>
                </c:pt>
                <c:pt idx="9831">
                  <c:v>889.099999999999</c:v>
                </c:pt>
                <c:pt idx="9832">
                  <c:v>889.2</c:v>
                </c:pt>
                <c:pt idx="9833">
                  <c:v>889.29999999999905</c:v>
                </c:pt>
                <c:pt idx="9834">
                  <c:v>889.39999999999839</c:v>
                </c:pt>
                <c:pt idx="9835">
                  <c:v>889.49999999999898</c:v>
                </c:pt>
                <c:pt idx="9836">
                  <c:v>889.6</c:v>
                </c:pt>
                <c:pt idx="9837">
                  <c:v>889.69999999999902</c:v>
                </c:pt>
                <c:pt idx="9838">
                  <c:v>889.79999999999893</c:v>
                </c:pt>
                <c:pt idx="9839">
                  <c:v>889.9</c:v>
                </c:pt>
                <c:pt idx="9840">
                  <c:v>889.99999999999898</c:v>
                </c:pt>
                <c:pt idx="9841">
                  <c:v>890.099999999999</c:v>
                </c:pt>
                <c:pt idx="9842">
                  <c:v>890.19999999999902</c:v>
                </c:pt>
                <c:pt idx="9843">
                  <c:v>890.3</c:v>
                </c:pt>
                <c:pt idx="9844">
                  <c:v>890.39999999999839</c:v>
                </c:pt>
                <c:pt idx="9845">
                  <c:v>890.49999999999909</c:v>
                </c:pt>
                <c:pt idx="9846">
                  <c:v>890.599999999999</c:v>
                </c:pt>
                <c:pt idx="9847">
                  <c:v>890.7</c:v>
                </c:pt>
                <c:pt idx="9848">
                  <c:v>890.79999999999905</c:v>
                </c:pt>
                <c:pt idx="9849">
                  <c:v>890.89999999999907</c:v>
                </c:pt>
                <c:pt idx="9850">
                  <c:v>890.99999999999898</c:v>
                </c:pt>
                <c:pt idx="9851">
                  <c:v>891.1</c:v>
                </c:pt>
                <c:pt idx="9852">
                  <c:v>891.19999999999902</c:v>
                </c:pt>
                <c:pt idx="9853">
                  <c:v>891.29999999999893</c:v>
                </c:pt>
                <c:pt idx="9854">
                  <c:v>891.39999999999839</c:v>
                </c:pt>
                <c:pt idx="9855">
                  <c:v>891.5</c:v>
                </c:pt>
                <c:pt idx="9856">
                  <c:v>891.599999999999</c:v>
                </c:pt>
                <c:pt idx="9857">
                  <c:v>891.69999999999891</c:v>
                </c:pt>
                <c:pt idx="9858">
                  <c:v>891.79999999999905</c:v>
                </c:pt>
                <c:pt idx="9859">
                  <c:v>891.90000000000009</c:v>
                </c:pt>
                <c:pt idx="9860">
                  <c:v>891.99999999999898</c:v>
                </c:pt>
                <c:pt idx="9861">
                  <c:v>892.099999999999</c:v>
                </c:pt>
                <c:pt idx="9862">
                  <c:v>892.2</c:v>
                </c:pt>
                <c:pt idx="9863">
                  <c:v>892.29999999999893</c:v>
                </c:pt>
                <c:pt idx="9864">
                  <c:v>892.39999999999907</c:v>
                </c:pt>
                <c:pt idx="9865">
                  <c:v>892.49999999999898</c:v>
                </c:pt>
                <c:pt idx="9866">
                  <c:v>892.6</c:v>
                </c:pt>
                <c:pt idx="9867">
                  <c:v>892.69999999999902</c:v>
                </c:pt>
                <c:pt idx="9868">
                  <c:v>892.79999999999905</c:v>
                </c:pt>
                <c:pt idx="9869">
                  <c:v>892.89999999999839</c:v>
                </c:pt>
                <c:pt idx="9870">
                  <c:v>893</c:v>
                </c:pt>
                <c:pt idx="9871">
                  <c:v>893.099999999999</c:v>
                </c:pt>
                <c:pt idx="9872">
                  <c:v>893.19999999999902</c:v>
                </c:pt>
                <c:pt idx="9873">
                  <c:v>893.29999999999905</c:v>
                </c:pt>
                <c:pt idx="9874">
                  <c:v>893.4</c:v>
                </c:pt>
                <c:pt idx="9875">
                  <c:v>893.49999999999898</c:v>
                </c:pt>
                <c:pt idx="9876">
                  <c:v>893.599999999999</c:v>
                </c:pt>
                <c:pt idx="9877">
                  <c:v>893.69999999999902</c:v>
                </c:pt>
                <c:pt idx="9878">
                  <c:v>893.80000000000007</c:v>
                </c:pt>
                <c:pt idx="9879">
                  <c:v>893.89999999999907</c:v>
                </c:pt>
                <c:pt idx="9880">
                  <c:v>893.99999999999898</c:v>
                </c:pt>
                <c:pt idx="9881">
                  <c:v>894.099999999999</c:v>
                </c:pt>
                <c:pt idx="9882">
                  <c:v>894.2</c:v>
                </c:pt>
                <c:pt idx="9883">
                  <c:v>894.29999999999905</c:v>
                </c:pt>
                <c:pt idx="9884">
                  <c:v>894.39999999999839</c:v>
                </c:pt>
                <c:pt idx="9885">
                  <c:v>894.5</c:v>
                </c:pt>
                <c:pt idx="9886">
                  <c:v>894.599999999999</c:v>
                </c:pt>
                <c:pt idx="9887">
                  <c:v>894.69999999999902</c:v>
                </c:pt>
                <c:pt idx="9888">
                  <c:v>894.79999999999893</c:v>
                </c:pt>
                <c:pt idx="9889">
                  <c:v>894.9</c:v>
                </c:pt>
                <c:pt idx="9890">
                  <c:v>894.99999999999898</c:v>
                </c:pt>
                <c:pt idx="9891">
                  <c:v>895.099999999999</c:v>
                </c:pt>
                <c:pt idx="9892">
                  <c:v>895.19999999999902</c:v>
                </c:pt>
                <c:pt idx="9893">
                  <c:v>895.30000000000007</c:v>
                </c:pt>
                <c:pt idx="9894">
                  <c:v>895.39999999999839</c:v>
                </c:pt>
                <c:pt idx="9895">
                  <c:v>895.49999999999909</c:v>
                </c:pt>
                <c:pt idx="9896">
                  <c:v>895.599999999999</c:v>
                </c:pt>
                <c:pt idx="9897">
                  <c:v>895.7</c:v>
                </c:pt>
                <c:pt idx="9898">
                  <c:v>895.79999999999905</c:v>
                </c:pt>
                <c:pt idx="9899">
                  <c:v>895.89999999999839</c:v>
                </c:pt>
                <c:pt idx="9900">
                  <c:v>895.99999999999898</c:v>
                </c:pt>
                <c:pt idx="9901">
                  <c:v>896.1</c:v>
                </c:pt>
                <c:pt idx="9902">
                  <c:v>896.19999999999902</c:v>
                </c:pt>
                <c:pt idx="9903">
                  <c:v>896.29999999999893</c:v>
                </c:pt>
                <c:pt idx="9904">
                  <c:v>896.39999999999907</c:v>
                </c:pt>
                <c:pt idx="9905">
                  <c:v>896.5</c:v>
                </c:pt>
                <c:pt idx="9906">
                  <c:v>896.599999999999</c:v>
                </c:pt>
                <c:pt idx="9907">
                  <c:v>896.69999999999902</c:v>
                </c:pt>
                <c:pt idx="9908">
                  <c:v>896.8</c:v>
                </c:pt>
                <c:pt idx="9909">
                  <c:v>896.89999999999839</c:v>
                </c:pt>
                <c:pt idx="9910">
                  <c:v>896.99999999999909</c:v>
                </c:pt>
                <c:pt idx="9911">
                  <c:v>897.099999999999</c:v>
                </c:pt>
                <c:pt idx="9912">
                  <c:v>897.2</c:v>
                </c:pt>
                <c:pt idx="9913">
                  <c:v>897.29999999999905</c:v>
                </c:pt>
                <c:pt idx="9914">
                  <c:v>897.39999999999907</c:v>
                </c:pt>
                <c:pt idx="9915">
                  <c:v>897.49999999999898</c:v>
                </c:pt>
                <c:pt idx="9916">
                  <c:v>897.6</c:v>
                </c:pt>
                <c:pt idx="9917">
                  <c:v>897.69999999999902</c:v>
                </c:pt>
                <c:pt idx="9918">
                  <c:v>897.79999999999893</c:v>
                </c:pt>
                <c:pt idx="9919">
                  <c:v>897.89999999999839</c:v>
                </c:pt>
                <c:pt idx="9920">
                  <c:v>898</c:v>
                </c:pt>
                <c:pt idx="9921">
                  <c:v>898.099999999999</c:v>
                </c:pt>
                <c:pt idx="9922">
                  <c:v>898.19999999999891</c:v>
                </c:pt>
                <c:pt idx="9923">
                  <c:v>898.29999999999905</c:v>
                </c:pt>
                <c:pt idx="9924">
                  <c:v>898.40000000000009</c:v>
                </c:pt>
                <c:pt idx="9925">
                  <c:v>898.49999999999898</c:v>
                </c:pt>
                <c:pt idx="9926">
                  <c:v>898.599999999999</c:v>
                </c:pt>
                <c:pt idx="9927">
                  <c:v>898.69999999999902</c:v>
                </c:pt>
                <c:pt idx="9928">
                  <c:v>898.8</c:v>
                </c:pt>
                <c:pt idx="9929">
                  <c:v>898.89999999999907</c:v>
                </c:pt>
                <c:pt idx="9930">
                  <c:v>898.99999999999898</c:v>
                </c:pt>
                <c:pt idx="9931">
                  <c:v>899.1</c:v>
                </c:pt>
                <c:pt idx="9932">
                  <c:v>899.19999999999902</c:v>
                </c:pt>
                <c:pt idx="9933">
                  <c:v>899.29999999999905</c:v>
                </c:pt>
                <c:pt idx="9934">
                  <c:v>899.39999999999839</c:v>
                </c:pt>
                <c:pt idx="9935">
                  <c:v>899.5</c:v>
                </c:pt>
                <c:pt idx="9936">
                  <c:v>899.599999999999</c:v>
                </c:pt>
                <c:pt idx="9937">
                  <c:v>899.69999999999902</c:v>
                </c:pt>
                <c:pt idx="9938">
                  <c:v>899.79999999999905</c:v>
                </c:pt>
                <c:pt idx="9939">
                  <c:v>899.9</c:v>
                </c:pt>
                <c:pt idx="9940">
                  <c:v>899.99999999999898</c:v>
                </c:pt>
                <c:pt idx="9941">
                  <c:v>900.099999999999</c:v>
                </c:pt>
                <c:pt idx="9942">
                  <c:v>900.19999999999902</c:v>
                </c:pt>
                <c:pt idx="9943">
                  <c:v>900.30000000000007</c:v>
                </c:pt>
                <c:pt idx="9944">
                  <c:v>900.39999999999839</c:v>
                </c:pt>
                <c:pt idx="9945">
                  <c:v>900.49999999999898</c:v>
                </c:pt>
                <c:pt idx="9946">
                  <c:v>900.599999999999</c:v>
                </c:pt>
                <c:pt idx="9947">
                  <c:v>900.7</c:v>
                </c:pt>
                <c:pt idx="9948">
                  <c:v>900.79999999999905</c:v>
                </c:pt>
                <c:pt idx="9949">
                  <c:v>900.89999999999839</c:v>
                </c:pt>
                <c:pt idx="9950">
                  <c:v>900.99999999999898</c:v>
                </c:pt>
                <c:pt idx="9951">
                  <c:v>901.099999999999</c:v>
                </c:pt>
                <c:pt idx="9952">
                  <c:v>901.19999999999902</c:v>
                </c:pt>
                <c:pt idx="9953">
                  <c:v>901.29999999999893</c:v>
                </c:pt>
                <c:pt idx="9954">
                  <c:v>901.4</c:v>
                </c:pt>
                <c:pt idx="9955">
                  <c:v>901.49999999999898</c:v>
                </c:pt>
                <c:pt idx="9956">
                  <c:v>901.599999999999</c:v>
                </c:pt>
                <c:pt idx="9957">
                  <c:v>901.69999999999902</c:v>
                </c:pt>
                <c:pt idx="9958">
                  <c:v>901.80000000000007</c:v>
                </c:pt>
                <c:pt idx="9959">
                  <c:v>901.89999999999839</c:v>
                </c:pt>
                <c:pt idx="9960">
                  <c:v>901.99999999999909</c:v>
                </c:pt>
                <c:pt idx="9961">
                  <c:v>902.099999999999</c:v>
                </c:pt>
                <c:pt idx="9962">
                  <c:v>902.2</c:v>
                </c:pt>
                <c:pt idx="9963">
                  <c:v>902.29999999999905</c:v>
                </c:pt>
                <c:pt idx="9964">
                  <c:v>902.39999999999839</c:v>
                </c:pt>
                <c:pt idx="9965">
                  <c:v>902.49999999999898</c:v>
                </c:pt>
                <c:pt idx="9966">
                  <c:v>902.6</c:v>
                </c:pt>
                <c:pt idx="9967">
                  <c:v>902.69999999999902</c:v>
                </c:pt>
                <c:pt idx="9968">
                  <c:v>902.79999999999893</c:v>
                </c:pt>
                <c:pt idx="9969">
                  <c:v>902.89999999999907</c:v>
                </c:pt>
                <c:pt idx="9970">
                  <c:v>903</c:v>
                </c:pt>
                <c:pt idx="9971">
                  <c:v>903.099999999999</c:v>
                </c:pt>
                <c:pt idx="9972">
                  <c:v>903.19999999999902</c:v>
                </c:pt>
                <c:pt idx="9973">
                  <c:v>903.3</c:v>
                </c:pt>
                <c:pt idx="9974">
                  <c:v>903.39999999999839</c:v>
                </c:pt>
                <c:pt idx="9975">
                  <c:v>903.49999999999898</c:v>
                </c:pt>
                <c:pt idx="9976">
                  <c:v>903.599999999999</c:v>
                </c:pt>
                <c:pt idx="9977">
                  <c:v>903.7</c:v>
                </c:pt>
                <c:pt idx="9978">
                  <c:v>903.79999999999893</c:v>
                </c:pt>
                <c:pt idx="9979">
                  <c:v>903.89999999999907</c:v>
                </c:pt>
                <c:pt idx="9980">
                  <c:v>903.99999999999898</c:v>
                </c:pt>
                <c:pt idx="9981">
                  <c:v>904.1</c:v>
                </c:pt>
                <c:pt idx="9982">
                  <c:v>904.19999999999902</c:v>
                </c:pt>
                <c:pt idx="9983">
                  <c:v>904.29999999999905</c:v>
                </c:pt>
                <c:pt idx="9984">
                  <c:v>904.39999999999839</c:v>
                </c:pt>
                <c:pt idx="9985">
                  <c:v>904.5</c:v>
                </c:pt>
                <c:pt idx="9986">
                  <c:v>904.599999999999</c:v>
                </c:pt>
                <c:pt idx="9987">
                  <c:v>904.69999999999891</c:v>
                </c:pt>
                <c:pt idx="9988">
                  <c:v>904.79999999999905</c:v>
                </c:pt>
                <c:pt idx="9989">
                  <c:v>904.90000000000009</c:v>
                </c:pt>
                <c:pt idx="9990">
                  <c:v>904.99999999999898</c:v>
                </c:pt>
                <c:pt idx="9991">
                  <c:v>905.099999999999</c:v>
                </c:pt>
                <c:pt idx="9992">
                  <c:v>905.19999999999902</c:v>
                </c:pt>
                <c:pt idx="9993">
                  <c:v>905.30000000000007</c:v>
                </c:pt>
                <c:pt idx="9994">
                  <c:v>905.39999999999907</c:v>
                </c:pt>
                <c:pt idx="9995">
                  <c:v>905.49999999999898</c:v>
                </c:pt>
                <c:pt idx="9996">
                  <c:v>905.6</c:v>
                </c:pt>
                <c:pt idx="9997">
                  <c:v>905.69999999999902</c:v>
                </c:pt>
                <c:pt idx="9998">
                  <c:v>905.79999999999905</c:v>
                </c:pt>
                <c:pt idx="9999">
                  <c:v>905.89999999999839</c:v>
                </c:pt>
              </c:numCache>
            </c:numRef>
          </c:xVal>
          <c:yVal>
            <c:numRef>
              <c:f>'Diode_Detector_Data_2016-09-22_'!$K$2:$K$10001</c:f>
              <c:numCache>
                <c:formatCode>0.00E+00</c:formatCode>
                <c:ptCount val="10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5.8945699641222848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5.8945699641222848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5.8945699641222848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5.8945699641222848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5.8945699641222848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5.8945699641222848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5.8945699641222848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5.8945699641222848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5.8945699641222848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5.8945699641222848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5.8945699641222848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5.8945699641222848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5.8945699641222848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5.8945699641222848</c:v>
                </c:pt>
                <c:pt idx="454">
                  <c:v>0</c:v>
                </c:pt>
                <c:pt idx="455">
                  <c:v>0</c:v>
                </c:pt>
                <c:pt idx="456">
                  <c:v>5.8945699641222848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5.8945699641222848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5.8945699641222848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5.8945699641222848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5.8945699641222848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5.8945699641222848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5.8945699641222848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5.8945699641222848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5.8945699641222848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5.8945699641222848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5.8945699641222848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5.8945699641222848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5.8945699641222848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5.8945699641222848</c:v>
                </c:pt>
                <c:pt idx="863">
                  <c:v>0</c:v>
                </c:pt>
                <c:pt idx="864">
                  <c:v>5.8945699641222848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5.8945699641222848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5.8945699641222848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11.841258974696768</c:v>
                </c:pt>
                <c:pt idx="939">
                  <c:v>0</c:v>
                </c:pt>
                <c:pt idx="940">
                  <c:v>0</c:v>
                </c:pt>
                <c:pt idx="941">
                  <c:v>626.24980928490538</c:v>
                </c:pt>
                <c:pt idx="942">
                  <c:v>567.27246145731851</c:v>
                </c:pt>
                <c:pt idx="943">
                  <c:v>557.62532014864246</c:v>
                </c:pt>
                <c:pt idx="944">
                  <c:v>567.27246145731851</c:v>
                </c:pt>
                <c:pt idx="945">
                  <c:v>576.97172181245116</c:v>
                </c:pt>
                <c:pt idx="946">
                  <c:v>567.27246145731851</c:v>
                </c:pt>
                <c:pt idx="947">
                  <c:v>596.52659966207443</c:v>
                </c:pt>
                <c:pt idx="948">
                  <c:v>586.72310121403746</c:v>
                </c:pt>
                <c:pt idx="949">
                  <c:v>596.52659966207443</c:v>
                </c:pt>
                <c:pt idx="950">
                  <c:v>586.72310121403746</c:v>
                </c:pt>
                <c:pt idx="951">
                  <c:v>586.72310121403746</c:v>
                </c:pt>
                <c:pt idx="952">
                  <c:v>586.72310121403746</c:v>
                </c:pt>
                <c:pt idx="953">
                  <c:v>606.38221715656437</c:v>
                </c:pt>
                <c:pt idx="954">
                  <c:v>586.72310121403746</c:v>
                </c:pt>
                <c:pt idx="955">
                  <c:v>576.97172181245116</c:v>
                </c:pt>
                <c:pt idx="956">
                  <c:v>596.52659966207443</c:v>
                </c:pt>
                <c:pt idx="957">
                  <c:v>586.72310121403746</c:v>
                </c:pt>
                <c:pt idx="958">
                  <c:v>586.72310121403746</c:v>
                </c:pt>
                <c:pt idx="959">
                  <c:v>586.72310121403746</c:v>
                </c:pt>
                <c:pt idx="960">
                  <c:v>586.72310121403746</c:v>
                </c:pt>
                <c:pt idx="961">
                  <c:v>596.52659966207443</c:v>
                </c:pt>
                <c:pt idx="962">
                  <c:v>576.97172181245116</c:v>
                </c:pt>
                <c:pt idx="963">
                  <c:v>576.97172181245116</c:v>
                </c:pt>
                <c:pt idx="964">
                  <c:v>586.72310121403746</c:v>
                </c:pt>
                <c:pt idx="965">
                  <c:v>576.97172181245116</c:v>
                </c:pt>
                <c:pt idx="966">
                  <c:v>567.27246145731851</c:v>
                </c:pt>
                <c:pt idx="967">
                  <c:v>586.72310121403746</c:v>
                </c:pt>
                <c:pt idx="968">
                  <c:v>557.62532014864246</c:v>
                </c:pt>
                <c:pt idx="969">
                  <c:v>567.27246145731851</c:v>
                </c:pt>
                <c:pt idx="970">
                  <c:v>567.27246145731851</c:v>
                </c:pt>
                <c:pt idx="971">
                  <c:v>576.97172181245116</c:v>
                </c:pt>
                <c:pt idx="972">
                  <c:v>576.97172181245116</c:v>
                </c:pt>
                <c:pt idx="973">
                  <c:v>567.27246145731851</c:v>
                </c:pt>
                <c:pt idx="974">
                  <c:v>567.27246145731851</c:v>
                </c:pt>
                <c:pt idx="975">
                  <c:v>576.97172181245116</c:v>
                </c:pt>
                <c:pt idx="976">
                  <c:v>557.62532014864246</c:v>
                </c:pt>
                <c:pt idx="977">
                  <c:v>567.27246145731851</c:v>
                </c:pt>
                <c:pt idx="978">
                  <c:v>557.62532014864246</c:v>
                </c:pt>
                <c:pt idx="979">
                  <c:v>576.97172181245116</c:v>
                </c:pt>
                <c:pt idx="980">
                  <c:v>567.27246145731851</c:v>
                </c:pt>
                <c:pt idx="981">
                  <c:v>576.97172181245116</c:v>
                </c:pt>
                <c:pt idx="982">
                  <c:v>576.97172181245116</c:v>
                </c:pt>
                <c:pt idx="983">
                  <c:v>567.27246145731851</c:v>
                </c:pt>
                <c:pt idx="984">
                  <c:v>567.27246145731851</c:v>
                </c:pt>
                <c:pt idx="985">
                  <c:v>557.62532014864246</c:v>
                </c:pt>
                <c:pt idx="986">
                  <c:v>567.27246145731851</c:v>
                </c:pt>
                <c:pt idx="987">
                  <c:v>548.03029788641197</c:v>
                </c:pt>
                <c:pt idx="988">
                  <c:v>557.62532014864246</c:v>
                </c:pt>
                <c:pt idx="989">
                  <c:v>548.03029788641197</c:v>
                </c:pt>
                <c:pt idx="990">
                  <c:v>548.03029788641197</c:v>
                </c:pt>
                <c:pt idx="991">
                  <c:v>548.03029788641197</c:v>
                </c:pt>
                <c:pt idx="992">
                  <c:v>548.03029788641197</c:v>
                </c:pt>
                <c:pt idx="993">
                  <c:v>548.03029788641197</c:v>
                </c:pt>
                <c:pt idx="994">
                  <c:v>557.62532014864246</c:v>
                </c:pt>
                <c:pt idx="995">
                  <c:v>538.48739467063729</c:v>
                </c:pt>
                <c:pt idx="996">
                  <c:v>557.62532014864246</c:v>
                </c:pt>
                <c:pt idx="997">
                  <c:v>548.03029788641197</c:v>
                </c:pt>
                <c:pt idx="998">
                  <c:v>538.48739467063729</c:v>
                </c:pt>
                <c:pt idx="999">
                  <c:v>557.62532014864246</c:v>
                </c:pt>
                <c:pt idx="1000">
                  <c:v>548.03029788641197</c:v>
                </c:pt>
                <c:pt idx="1001">
                  <c:v>557.62532014864246</c:v>
                </c:pt>
                <c:pt idx="1002">
                  <c:v>548.03029788641197</c:v>
                </c:pt>
                <c:pt idx="1003">
                  <c:v>538.48739467063729</c:v>
                </c:pt>
                <c:pt idx="1004">
                  <c:v>538.48739467063729</c:v>
                </c:pt>
                <c:pt idx="1005">
                  <c:v>548.03029788641197</c:v>
                </c:pt>
                <c:pt idx="1006">
                  <c:v>548.03029788641197</c:v>
                </c:pt>
                <c:pt idx="1007">
                  <c:v>538.48739467063729</c:v>
                </c:pt>
                <c:pt idx="1008">
                  <c:v>538.48739467063729</c:v>
                </c:pt>
                <c:pt idx="1009">
                  <c:v>538.48739467063729</c:v>
                </c:pt>
                <c:pt idx="1010">
                  <c:v>557.62532014864246</c:v>
                </c:pt>
                <c:pt idx="1011">
                  <c:v>548.03029788641197</c:v>
                </c:pt>
                <c:pt idx="1012">
                  <c:v>528.99661050131181</c:v>
                </c:pt>
                <c:pt idx="1013">
                  <c:v>548.03029788641197</c:v>
                </c:pt>
                <c:pt idx="1014">
                  <c:v>548.03029788641197</c:v>
                </c:pt>
                <c:pt idx="1015">
                  <c:v>548.03029788641197</c:v>
                </c:pt>
                <c:pt idx="1016">
                  <c:v>548.03029788641197</c:v>
                </c:pt>
                <c:pt idx="1017">
                  <c:v>538.48739467063729</c:v>
                </c:pt>
                <c:pt idx="1018">
                  <c:v>528.99661050131181</c:v>
                </c:pt>
                <c:pt idx="1019">
                  <c:v>538.48739467063729</c:v>
                </c:pt>
                <c:pt idx="1020">
                  <c:v>528.99661050131181</c:v>
                </c:pt>
                <c:pt idx="1021">
                  <c:v>528.99661050131181</c:v>
                </c:pt>
                <c:pt idx="1022">
                  <c:v>528.99661050131181</c:v>
                </c:pt>
                <c:pt idx="1023">
                  <c:v>528.99661050131181</c:v>
                </c:pt>
                <c:pt idx="1024">
                  <c:v>548.03029788641197</c:v>
                </c:pt>
                <c:pt idx="1025">
                  <c:v>538.48739467063729</c:v>
                </c:pt>
                <c:pt idx="1026">
                  <c:v>519.5579453784394</c:v>
                </c:pt>
                <c:pt idx="1027">
                  <c:v>538.48739467063729</c:v>
                </c:pt>
                <c:pt idx="1028">
                  <c:v>548.03029788641197</c:v>
                </c:pt>
                <c:pt idx="1029">
                  <c:v>548.03029788641197</c:v>
                </c:pt>
                <c:pt idx="1030">
                  <c:v>538.48739467063729</c:v>
                </c:pt>
                <c:pt idx="1031">
                  <c:v>548.03029788641197</c:v>
                </c:pt>
                <c:pt idx="1032">
                  <c:v>538.48739467063729</c:v>
                </c:pt>
                <c:pt idx="1033">
                  <c:v>538.48739467063729</c:v>
                </c:pt>
                <c:pt idx="1034">
                  <c:v>538.48739467063729</c:v>
                </c:pt>
                <c:pt idx="1035">
                  <c:v>538.48739467063729</c:v>
                </c:pt>
                <c:pt idx="1036">
                  <c:v>528.99661050131181</c:v>
                </c:pt>
                <c:pt idx="1037">
                  <c:v>548.03029788641197</c:v>
                </c:pt>
                <c:pt idx="1038">
                  <c:v>548.03029788641197</c:v>
                </c:pt>
                <c:pt idx="1039">
                  <c:v>557.62532014864246</c:v>
                </c:pt>
                <c:pt idx="1040">
                  <c:v>528.99661050131181</c:v>
                </c:pt>
                <c:pt idx="1041">
                  <c:v>548.03029788641197</c:v>
                </c:pt>
                <c:pt idx="1042">
                  <c:v>528.99661050131181</c:v>
                </c:pt>
                <c:pt idx="1043">
                  <c:v>538.48739467063729</c:v>
                </c:pt>
                <c:pt idx="1044">
                  <c:v>538.48739467063729</c:v>
                </c:pt>
                <c:pt idx="1045">
                  <c:v>528.99661050131181</c:v>
                </c:pt>
                <c:pt idx="1046">
                  <c:v>528.99661050131181</c:v>
                </c:pt>
                <c:pt idx="1047">
                  <c:v>528.99661050131181</c:v>
                </c:pt>
                <c:pt idx="1048">
                  <c:v>538.48739467063729</c:v>
                </c:pt>
                <c:pt idx="1049">
                  <c:v>528.99661050131181</c:v>
                </c:pt>
                <c:pt idx="1050">
                  <c:v>548.03029788641197</c:v>
                </c:pt>
                <c:pt idx="1051">
                  <c:v>528.99661050131181</c:v>
                </c:pt>
                <c:pt idx="1052">
                  <c:v>528.99661050131181</c:v>
                </c:pt>
                <c:pt idx="1053">
                  <c:v>528.99661050131181</c:v>
                </c:pt>
                <c:pt idx="1054">
                  <c:v>528.99661050131181</c:v>
                </c:pt>
                <c:pt idx="1055">
                  <c:v>519.5579453784394</c:v>
                </c:pt>
                <c:pt idx="1056">
                  <c:v>538.48739467063729</c:v>
                </c:pt>
                <c:pt idx="1057">
                  <c:v>528.99661050131181</c:v>
                </c:pt>
                <c:pt idx="1058">
                  <c:v>538.48739467063729</c:v>
                </c:pt>
                <c:pt idx="1059">
                  <c:v>528.99661050131181</c:v>
                </c:pt>
                <c:pt idx="1060">
                  <c:v>548.03029788641197</c:v>
                </c:pt>
                <c:pt idx="1061">
                  <c:v>528.99661050131181</c:v>
                </c:pt>
                <c:pt idx="1062">
                  <c:v>538.48739467063729</c:v>
                </c:pt>
                <c:pt idx="1063">
                  <c:v>528.99661050131181</c:v>
                </c:pt>
                <c:pt idx="1064">
                  <c:v>538.48739467063729</c:v>
                </c:pt>
                <c:pt idx="1065">
                  <c:v>548.03029788641197</c:v>
                </c:pt>
                <c:pt idx="1066">
                  <c:v>519.5579453784394</c:v>
                </c:pt>
                <c:pt idx="1067">
                  <c:v>538.48739467063729</c:v>
                </c:pt>
                <c:pt idx="1068">
                  <c:v>538.48739467063729</c:v>
                </c:pt>
                <c:pt idx="1069">
                  <c:v>528.99661050131181</c:v>
                </c:pt>
                <c:pt idx="1070">
                  <c:v>538.48739467063729</c:v>
                </c:pt>
                <c:pt idx="1071">
                  <c:v>548.03029788641197</c:v>
                </c:pt>
                <c:pt idx="1072">
                  <c:v>538.48739467063729</c:v>
                </c:pt>
                <c:pt idx="1073">
                  <c:v>548.03029788641197</c:v>
                </c:pt>
                <c:pt idx="1074">
                  <c:v>528.99661050131181</c:v>
                </c:pt>
                <c:pt idx="1075">
                  <c:v>528.99661050131181</c:v>
                </c:pt>
                <c:pt idx="1076">
                  <c:v>528.99661050131181</c:v>
                </c:pt>
                <c:pt idx="1077">
                  <c:v>528.99661050131181</c:v>
                </c:pt>
                <c:pt idx="1078">
                  <c:v>538.48739467063729</c:v>
                </c:pt>
                <c:pt idx="1079">
                  <c:v>538.48739467063729</c:v>
                </c:pt>
                <c:pt idx="1080">
                  <c:v>538.48739467063729</c:v>
                </c:pt>
                <c:pt idx="1081">
                  <c:v>519.5579453784394</c:v>
                </c:pt>
                <c:pt idx="1082">
                  <c:v>538.48739467063729</c:v>
                </c:pt>
                <c:pt idx="1083">
                  <c:v>548.03029788641197</c:v>
                </c:pt>
                <c:pt idx="1084">
                  <c:v>528.99661050131181</c:v>
                </c:pt>
                <c:pt idx="1085">
                  <c:v>538.48739467063729</c:v>
                </c:pt>
                <c:pt idx="1086">
                  <c:v>538.48739467063729</c:v>
                </c:pt>
                <c:pt idx="1087">
                  <c:v>528.99661050131181</c:v>
                </c:pt>
                <c:pt idx="1088">
                  <c:v>528.99661050131181</c:v>
                </c:pt>
                <c:pt idx="1089">
                  <c:v>538.48739467063729</c:v>
                </c:pt>
                <c:pt idx="1090">
                  <c:v>528.99661050131181</c:v>
                </c:pt>
                <c:pt idx="1091">
                  <c:v>538.48739467063729</c:v>
                </c:pt>
                <c:pt idx="1092">
                  <c:v>548.03029788641197</c:v>
                </c:pt>
                <c:pt idx="1093">
                  <c:v>528.99661050131181</c:v>
                </c:pt>
                <c:pt idx="1094">
                  <c:v>538.48739467063729</c:v>
                </c:pt>
                <c:pt idx="1095">
                  <c:v>548.03029788641197</c:v>
                </c:pt>
                <c:pt idx="1096">
                  <c:v>538.48739467063729</c:v>
                </c:pt>
                <c:pt idx="1097">
                  <c:v>538.48739467063729</c:v>
                </c:pt>
                <c:pt idx="1098">
                  <c:v>538.48739467063729</c:v>
                </c:pt>
                <c:pt idx="1099">
                  <c:v>528.99661050131181</c:v>
                </c:pt>
                <c:pt idx="1100">
                  <c:v>528.99661050131181</c:v>
                </c:pt>
                <c:pt idx="1101">
                  <c:v>538.48739467063729</c:v>
                </c:pt>
                <c:pt idx="1102">
                  <c:v>538.48739467063729</c:v>
                </c:pt>
                <c:pt idx="1103">
                  <c:v>528.99661050131181</c:v>
                </c:pt>
                <c:pt idx="1104">
                  <c:v>528.99661050131181</c:v>
                </c:pt>
                <c:pt idx="1105">
                  <c:v>548.03029788641197</c:v>
                </c:pt>
                <c:pt idx="1106">
                  <c:v>538.48739467063729</c:v>
                </c:pt>
                <c:pt idx="1107">
                  <c:v>538.48739467063729</c:v>
                </c:pt>
                <c:pt idx="1108">
                  <c:v>528.99661050131181</c:v>
                </c:pt>
                <c:pt idx="1109">
                  <c:v>538.48739467063729</c:v>
                </c:pt>
                <c:pt idx="1110">
                  <c:v>538.48739467063729</c:v>
                </c:pt>
                <c:pt idx="1111">
                  <c:v>519.5579453784394</c:v>
                </c:pt>
                <c:pt idx="1112">
                  <c:v>528.99661050131181</c:v>
                </c:pt>
                <c:pt idx="1113">
                  <c:v>548.03029788641197</c:v>
                </c:pt>
                <c:pt idx="1114">
                  <c:v>528.99661050131181</c:v>
                </c:pt>
                <c:pt idx="1115">
                  <c:v>538.48739467063729</c:v>
                </c:pt>
                <c:pt idx="1116">
                  <c:v>538.48739467063729</c:v>
                </c:pt>
                <c:pt idx="1117">
                  <c:v>528.99661050131181</c:v>
                </c:pt>
                <c:pt idx="1118">
                  <c:v>538.48739467063729</c:v>
                </c:pt>
                <c:pt idx="1119">
                  <c:v>528.99661050131181</c:v>
                </c:pt>
                <c:pt idx="1120">
                  <c:v>528.99661050131181</c:v>
                </c:pt>
                <c:pt idx="1121">
                  <c:v>528.99661050131181</c:v>
                </c:pt>
                <c:pt idx="1122">
                  <c:v>538.48739467063729</c:v>
                </c:pt>
                <c:pt idx="1123">
                  <c:v>519.5579453784394</c:v>
                </c:pt>
                <c:pt idx="1124">
                  <c:v>528.99661050131181</c:v>
                </c:pt>
                <c:pt idx="1125">
                  <c:v>528.99661050131181</c:v>
                </c:pt>
                <c:pt idx="1126">
                  <c:v>538.48739467063729</c:v>
                </c:pt>
                <c:pt idx="1127">
                  <c:v>519.5579453784394</c:v>
                </c:pt>
                <c:pt idx="1128">
                  <c:v>528.99661050131181</c:v>
                </c:pt>
                <c:pt idx="1129">
                  <c:v>528.99661050131181</c:v>
                </c:pt>
                <c:pt idx="1130">
                  <c:v>519.5579453784394</c:v>
                </c:pt>
                <c:pt idx="1131">
                  <c:v>528.99661050131181</c:v>
                </c:pt>
                <c:pt idx="1132">
                  <c:v>519.5579453784394</c:v>
                </c:pt>
                <c:pt idx="1133">
                  <c:v>538.48739467063729</c:v>
                </c:pt>
                <c:pt idx="1134">
                  <c:v>538.48739467063729</c:v>
                </c:pt>
                <c:pt idx="1135">
                  <c:v>538.48739467063729</c:v>
                </c:pt>
                <c:pt idx="1136">
                  <c:v>538.48739467063729</c:v>
                </c:pt>
                <c:pt idx="1137">
                  <c:v>528.99661050131181</c:v>
                </c:pt>
                <c:pt idx="1138">
                  <c:v>528.99661050131181</c:v>
                </c:pt>
                <c:pt idx="1139">
                  <c:v>519.5579453784394</c:v>
                </c:pt>
                <c:pt idx="1140">
                  <c:v>538.48739467063729</c:v>
                </c:pt>
                <c:pt idx="1141">
                  <c:v>528.99661050131181</c:v>
                </c:pt>
                <c:pt idx="1142">
                  <c:v>528.99661050131181</c:v>
                </c:pt>
                <c:pt idx="1143">
                  <c:v>528.99661050131181</c:v>
                </c:pt>
                <c:pt idx="1144">
                  <c:v>548.03029788641197</c:v>
                </c:pt>
                <c:pt idx="1145">
                  <c:v>519.5579453784394</c:v>
                </c:pt>
                <c:pt idx="1146">
                  <c:v>519.5579453784394</c:v>
                </c:pt>
                <c:pt idx="1147">
                  <c:v>538.48739467063729</c:v>
                </c:pt>
                <c:pt idx="1148">
                  <c:v>528.99661050131181</c:v>
                </c:pt>
                <c:pt idx="1149">
                  <c:v>538.48739467063729</c:v>
                </c:pt>
                <c:pt idx="1150">
                  <c:v>528.99661050131181</c:v>
                </c:pt>
                <c:pt idx="1151">
                  <c:v>519.5579453784394</c:v>
                </c:pt>
                <c:pt idx="1152">
                  <c:v>528.99661050131181</c:v>
                </c:pt>
                <c:pt idx="1153">
                  <c:v>519.5579453784394</c:v>
                </c:pt>
                <c:pt idx="1154">
                  <c:v>528.99661050131181</c:v>
                </c:pt>
                <c:pt idx="1155">
                  <c:v>538.48739467063729</c:v>
                </c:pt>
                <c:pt idx="1156">
                  <c:v>528.99661050131181</c:v>
                </c:pt>
                <c:pt idx="1157">
                  <c:v>519.5579453784394</c:v>
                </c:pt>
                <c:pt idx="1158">
                  <c:v>538.48739467063729</c:v>
                </c:pt>
                <c:pt idx="1159">
                  <c:v>528.99661050131181</c:v>
                </c:pt>
                <c:pt idx="1160">
                  <c:v>519.5579453784394</c:v>
                </c:pt>
                <c:pt idx="1161">
                  <c:v>538.48739467063729</c:v>
                </c:pt>
                <c:pt idx="1162">
                  <c:v>519.5579453784394</c:v>
                </c:pt>
                <c:pt idx="1163">
                  <c:v>538.48739467063729</c:v>
                </c:pt>
                <c:pt idx="1164">
                  <c:v>528.99661050131181</c:v>
                </c:pt>
                <c:pt idx="1165">
                  <c:v>538.48739467063729</c:v>
                </c:pt>
                <c:pt idx="1166">
                  <c:v>519.5579453784394</c:v>
                </c:pt>
                <c:pt idx="1167">
                  <c:v>528.99661050131181</c:v>
                </c:pt>
                <c:pt idx="1168">
                  <c:v>519.5579453784394</c:v>
                </c:pt>
                <c:pt idx="1169">
                  <c:v>519.5579453784394</c:v>
                </c:pt>
                <c:pt idx="1170">
                  <c:v>519.5579453784394</c:v>
                </c:pt>
                <c:pt idx="1171">
                  <c:v>538.48739467063729</c:v>
                </c:pt>
                <c:pt idx="1172">
                  <c:v>519.5579453784394</c:v>
                </c:pt>
                <c:pt idx="1173">
                  <c:v>519.5579453784394</c:v>
                </c:pt>
                <c:pt idx="1174">
                  <c:v>528.99661050131181</c:v>
                </c:pt>
                <c:pt idx="1175">
                  <c:v>538.48739467063729</c:v>
                </c:pt>
                <c:pt idx="1176">
                  <c:v>528.99661050131181</c:v>
                </c:pt>
                <c:pt idx="1177">
                  <c:v>528.99661050131181</c:v>
                </c:pt>
                <c:pt idx="1178">
                  <c:v>510.17139930201904</c:v>
                </c:pt>
                <c:pt idx="1179">
                  <c:v>519.5579453784394</c:v>
                </c:pt>
                <c:pt idx="1180">
                  <c:v>528.99661050131181</c:v>
                </c:pt>
                <c:pt idx="1181">
                  <c:v>528.99661050131181</c:v>
                </c:pt>
                <c:pt idx="1182">
                  <c:v>519.5579453784394</c:v>
                </c:pt>
                <c:pt idx="1183">
                  <c:v>538.48739467063729</c:v>
                </c:pt>
                <c:pt idx="1184">
                  <c:v>519.5579453784394</c:v>
                </c:pt>
                <c:pt idx="1185">
                  <c:v>519.5579453784394</c:v>
                </c:pt>
                <c:pt idx="1186">
                  <c:v>528.99661050131181</c:v>
                </c:pt>
                <c:pt idx="1187">
                  <c:v>528.99661050131181</c:v>
                </c:pt>
                <c:pt idx="1188">
                  <c:v>528.99661050131181</c:v>
                </c:pt>
                <c:pt idx="1189">
                  <c:v>519.5579453784394</c:v>
                </c:pt>
                <c:pt idx="1190">
                  <c:v>538.48739467063729</c:v>
                </c:pt>
                <c:pt idx="1191">
                  <c:v>528.99661050131181</c:v>
                </c:pt>
                <c:pt idx="1192">
                  <c:v>538.48739467063729</c:v>
                </c:pt>
                <c:pt idx="1193">
                  <c:v>528.99661050131181</c:v>
                </c:pt>
                <c:pt idx="1194">
                  <c:v>538.48739467063729</c:v>
                </c:pt>
                <c:pt idx="1195">
                  <c:v>538.48739467063729</c:v>
                </c:pt>
                <c:pt idx="1196">
                  <c:v>519.5579453784394</c:v>
                </c:pt>
                <c:pt idx="1197">
                  <c:v>519.5579453784394</c:v>
                </c:pt>
                <c:pt idx="1198">
                  <c:v>519.5579453784394</c:v>
                </c:pt>
                <c:pt idx="1199">
                  <c:v>548.03029788641197</c:v>
                </c:pt>
                <c:pt idx="1200">
                  <c:v>519.5579453784394</c:v>
                </c:pt>
                <c:pt idx="1201">
                  <c:v>519.5579453784394</c:v>
                </c:pt>
                <c:pt idx="1202">
                  <c:v>519.5579453784394</c:v>
                </c:pt>
                <c:pt idx="1203">
                  <c:v>538.48739467063729</c:v>
                </c:pt>
                <c:pt idx="1204">
                  <c:v>528.99661050131181</c:v>
                </c:pt>
                <c:pt idx="1205">
                  <c:v>548.03029788641197</c:v>
                </c:pt>
                <c:pt idx="1206">
                  <c:v>519.5579453784394</c:v>
                </c:pt>
                <c:pt idx="1207">
                  <c:v>528.99661050131181</c:v>
                </c:pt>
                <c:pt idx="1208">
                  <c:v>528.99661050131181</c:v>
                </c:pt>
                <c:pt idx="1209">
                  <c:v>510.17139930201904</c:v>
                </c:pt>
                <c:pt idx="1210">
                  <c:v>538.48739467063729</c:v>
                </c:pt>
                <c:pt idx="1211">
                  <c:v>548.03029788641197</c:v>
                </c:pt>
                <c:pt idx="1212">
                  <c:v>528.99661050131181</c:v>
                </c:pt>
                <c:pt idx="1213">
                  <c:v>528.99661050131181</c:v>
                </c:pt>
                <c:pt idx="1214">
                  <c:v>538.48739467063729</c:v>
                </c:pt>
                <c:pt idx="1215">
                  <c:v>519.5579453784394</c:v>
                </c:pt>
                <c:pt idx="1216">
                  <c:v>510.17139930201904</c:v>
                </c:pt>
                <c:pt idx="1217">
                  <c:v>528.99661050131181</c:v>
                </c:pt>
                <c:pt idx="1218">
                  <c:v>528.99661050131181</c:v>
                </c:pt>
                <c:pt idx="1219">
                  <c:v>538.48739467063729</c:v>
                </c:pt>
                <c:pt idx="1220">
                  <c:v>528.99661050131181</c:v>
                </c:pt>
                <c:pt idx="1221">
                  <c:v>528.99661050131181</c:v>
                </c:pt>
                <c:pt idx="1222">
                  <c:v>528.99661050131181</c:v>
                </c:pt>
                <c:pt idx="1223">
                  <c:v>528.99661050131181</c:v>
                </c:pt>
                <c:pt idx="1224">
                  <c:v>519.5579453784394</c:v>
                </c:pt>
                <c:pt idx="1225">
                  <c:v>538.48739467063729</c:v>
                </c:pt>
                <c:pt idx="1226">
                  <c:v>519.5579453784394</c:v>
                </c:pt>
                <c:pt idx="1227">
                  <c:v>528.99661050131181</c:v>
                </c:pt>
                <c:pt idx="1228">
                  <c:v>519.5579453784394</c:v>
                </c:pt>
                <c:pt idx="1229">
                  <c:v>519.5579453784394</c:v>
                </c:pt>
                <c:pt idx="1230">
                  <c:v>519.5579453784394</c:v>
                </c:pt>
                <c:pt idx="1231">
                  <c:v>510.17139930201904</c:v>
                </c:pt>
                <c:pt idx="1232">
                  <c:v>519.5579453784394</c:v>
                </c:pt>
                <c:pt idx="1233">
                  <c:v>528.99661050131181</c:v>
                </c:pt>
                <c:pt idx="1234">
                  <c:v>510.17139930201904</c:v>
                </c:pt>
                <c:pt idx="1235">
                  <c:v>528.99661050131181</c:v>
                </c:pt>
                <c:pt idx="1236">
                  <c:v>510.17139930201904</c:v>
                </c:pt>
                <c:pt idx="1237">
                  <c:v>538.48739467063729</c:v>
                </c:pt>
                <c:pt idx="1238">
                  <c:v>528.99661050131181</c:v>
                </c:pt>
                <c:pt idx="1239">
                  <c:v>528.99661050131181</c:v>
                </c:pt>
                <c:pt idx="1240">
                  <c:v>528.99661050131181</c:v>
                </c:pt>
                <c:pt idx="1241">
                  <c:v>528.99661050131181</c:v>
                </c:pt>
                <c:pt idx="1242">
                  <c:v>528.99661050131181</c:v>
                </c:pt>
                <c:pt idx="1243">
                  <c:v>528.99661050131181</c:v>
                </c:pt>
                <c:pt idx="1244">
                  <c:v>519.5579453784394</c:v>
                </c:pt>
                <c:pt idx="1245">
                  <c:v>528.99661050131181</c:v>
                </c:pt>
                <c:pt idx="1246">
                  <c:v>538.48739467063729</c:v>
                </c:pt>
                <c:pt idx="1247">
                  <c:v>528.99661050131181</c:v>
                </c:pt>
                <c:pt idx="1248">
                  <c:v>528.99661050131181</c:v>
                </c:pt>
                <c:pt idx="1249">
                  <c:v>528.99661050131181</c:v>
                </c:pt>
                <c:pt idx="1250">
                  <c:v>519.5579453784394</c:v>
                </c:pt>
                <c:pt idx="1251">
                  <c:v>510.17139930201904</c:v>
                </c:pt>
                <c:pt idx="1252">
                  <c:v>510.17139930201904</c:v>
                </c:pt>
                <c:pt idx="1253">
                  <c:v>519.5579453784394</c:v>
                </c:pt>
                <c:pt idx="1254">
                  <c:v>519.5579453784394</c:v>
                </c:pt>
                <c:pt idx="1255">
                  <c:v>528.99661050131181</c:v>
                </c:pt>
                <c:pt idx="1256">
                  <c:v>519.5579453784394</c:v>
                </c:pt>
                <c:pt idx="1257">
                  <c:v>519.5579453784394</c:v>
                </c:pt>
                <c:pt idx="1258">
                  <c:v>519.5579453784394</c:v>
                </c:pt>
                <c:pt idx="1259">
                  <c:v>510.17139930201904</c:v>
                </c:pt>
                <c:pt idx="1260">
                  <c:v>528.99661050131181</c:v>
                </c:pt>
                <c:pt idx="1261">
                  <c:v>538.48739467063729</c:v>
                </c:pt>
                <c:pt idx="1262">
                  <c:v>538.48739467063729</c:v>
                </c:pt>
                <c:pt idx="1263">
                  <c:v>528.99661050131181</c:v>
                </c:pt>
                <c:pt idx="1264">
                  <c:v>528.99661050131181</c:v>
                </c:pt>
                <c:pt idx="1265">
                  <c:v>519.5579453784394</c:v>
                </c:pt>
                <c:pt idx="1266">
                  <c:v>519.5579453784394</c:v>
                </c:pt>
                <c:pt idx="1267">
                  <c:v>538.48739467063729</c:v>
                </c:pt>
                <c:pt idx="1268">
                  <c:v>519.5579453784394</c:v>
                </c:pt>
                <c:pt idx="1269">
                  <c:v>519.5579453784394</c:v>
                </c:pt>
                <c:pt idx="1270">
                  <c:v>519.5579453784394</c:v>
                </c:pt>
                <c:pt idx="1271">
                  <c:v>528.99661050131181</c:v>
                </c:pt>
                <c:pt idx="1272">
                  <c:v>519.5579453784394</c:v>
                </c:pt>
                <c:pt idx="1273">
                  <c:v>519.5579453784394</c:v>
                </c:pt>
                <c:pt idx="1274">
                  <c:v>519.5579453784394</c:v>
                </c:pt>
                <c:pt idx="1275">
                  <c:v>519.5579453784394</c:v>
                </c:pt>
                <c:pt idx="1276">
                  <c:v>510.17139930201904</c:v>
                </c:pt>
                <c:pt idx="1277">
                  <c:v>528.99661050131181</c:v>
                </c:pt>
                <c:pt idx="1278">
                  <c:v>519.5579453784394</c:v>
                </c:pt>
                <c:pt idx="1279">
                  <c:v>519.5579453784394</c:v>
                </c:pt>
                <c:pt idx="1280">
                  <c:v>528.99661050131181</c:v>
                </c:pt>
                <c:pt idx="1281">
                  <c:v>519.5579453784394</c:v>
                </c:pt>
                <c:pt idx="1282">
                  <c:v>519.5579453784394</c:v>
                </c:pt>
                <c:pt idx="1283">
                  <c:v>510.17139930201904</c:v>
                </c:pt>
                <c:pt idx="1284">
                  <c:v>528.99661050131181</c:v>
                </c:pt>
                <c:pt idx="1285">
                  <c:v>519.5579453784394</c:v>
                </c:pt>
                <c:pt idx="1286">
                  <c:v>519.5579453784394</c:v>
                </c:pt>
                <c:pt idx="1287">
                  <c:v>519.5579453784394</c:v>
                </c:pt>
                <c:pt idx="1288">
                  <c:v>510.17139930201904</c:v>
                </c:pt>
                <c:pt idx="1289">
                  <c:v>528.99661050131181</c:v>
                </c:pt>
                <c:pt idx="1290">
                  <c:v>519.5579453784394</c:v>
                </c:pt>
                <c:pt idx="1291">
                  <c:v>528.99661050131181</c:v>
                </c:pt>
                <c:pt idx="1292">
                  <c:v>528.99661050131181</c:v>
                </c:pt>
                <c:pt idx="1293">
                  <c:v>538.48739467063729</c:v>
                </c:pt>
                <c:pt idx="1294">
                  <c:v>510.17139930201904</c:v>
                </c:pt>
                <c:pt idx="1295">
                  <c:v>519.5579453784394</c:v>
                </c:pt>
                <c:pt idx="1296">
                  <c:v>528.99661050131181</c:v>
                </c:pt>
                <c:pt idx="1297">
                  <c:v>519.5579453784394</c:v>
                </c:pt>
                <c:pt idx="1298">
                  <c:v>510.17139930201904</c:v>
                </c:pt>
                <c:pt idx="1299">
                  <c:v>528.99661050131181</c:v>
                </c:pt>
                <c:pt idx="1300">
                  <c:v>519.5579453784394</c:v>
                </c:pt>
                <c:pt idx="1301">
                  <c:v>510.17139930201904</c:v>
                </c:pt>
                <c:pt idx="1302">
                  <c:v>528.99661050131181</c:v>
                </c:pt>
                <c:pt idx="1303">
                  <c:v>528.99661050131181</c:v>
                </c:pt>
                <c:pt idx="1304">
                  <c:v>500.83697227205164</c:v>
                </c:pt>
                <c:pt idx="1305">
                  <c:v>510.17139930201904</c:v>
                </c:pt>
                <c:pt idx="1306">
                  <c:v>510.17139930201904</c:v>
                </c:pt>
                <c:pt idx="1307">
                  <c:v>519.5579453784394</c:v>
                </c:pt>
                <c:pt idx="1308">
                  <c:v>510.17139930201904</c:v>
                </c:pt>
                <c:pt idx="1309">
                  <c:v>510.17139930201904</c:v>
                </c:pt>
                <c:pt idx="1310">
                  <c:v>519.5579453784394</c:v>
                </c:pt>
                <c:pt idx="1311">
                  <c:v>519.5579453784394</c:v>
                </c:pt>
                <c:pt idx="1312">
                  <c:v>510.17139930201904</c:v>
                </c:pt>
                <c:pt idx="1313">
                  <c:v>528.99661050131181</c:v>
                </c:pt>
                <c:pt idx="1314">
                  <c:v>519.5579453784394</c:v>
                </c:pt>
                <c:pt idx="1315">
                  <c:v>528.99661050131181</c:v>
                </c:pt>
                <c:pt idx="1316">
                  <c:v>510.17139930201904</c:v>
                </c:pt>
                <c:pt idx="1317">
                  <c:v>510.17139930201904</c:v>
                </c:pt>
                <c:pt idx="1318">
                  <c:v>528.99661050131181</c:v>
                </c:pt>
                <c:pt idx="1319">
                  <c:v>519.5579453784394</c:v>
                </c:pt>
                <c:pt idx="1320">
                  <c:v>519.5579453784394</c:v>
                </c:pt>
                <c:pt idx="1321">
                  <c:v>519.5579453784394</c:v>
                </c:pt>
                <c:pt idx="1322">
                  <c:v>528.99661050131181</c:v>
                </c:pt>
                <c:pt idx="1323">
                  <c:v>519.5579453784394</c:v>
                </c:pt>
                <c:pt idx="1324">
                  <c:v>528.99661050131181</c:v>
                </c:pt>
                <c:pt idx="1325">
                  <c:v>500.83697227205164</c:v>
                </c:pt>
                <c:pt idx="1326">
                  <c:v>519.5579453784394</c:v>
                </c:pt>
                <c:pt idx="1327">
                  <c:v>510.17139930201904</c:v>
                </c:pt>
                <c:pt idx="1328">
                  <c:v>519.5579453784394</c:v>
                </c:pt>
                <c:pt idx="1329">
                  <c:v>519.5579453784394</c:v>
                </c:pt>
                <c:pt idx="1330">
                  <c:v>519.5579453784394</c:v>
                </c:pt>
                <c:pt idx="1331">
                  <c:v>510.17139930201904</c:v>
                </c:pt>
                <c:pt idx="1332">
                  <c:v>519.5579453784394</c:v>
                </c:pt>
                <c:pt idx="1333">
                  <c:v>519.5579453784394</c:v>
                </c:pt>
                <c:pt idx="1334">
                  <c:v>519.5579453784394</c:v>
                </c:pt>
                <c:pt idx="1335">
                  <c:v>510.17139930201904</c:v>
                </c:pt>
                <c:pt idx="1336">
                  <c:v>510.17139930201904</c:v>
                </c:pt>
                <c:pt idx="1337">
                  <c:v>519.5579453784394</c:v>
                </c:pt>
                <c:pt idx="1338">
                  <c:v>500.83697227205164</c:v>
                </c:pt>
                <c:pt idx="1339">
                  <c:v>510.17139930201904</c:v>
                </c:pt>
                <c:pt idx="1340">
                  <c:v>510.17139930201904</c:v>
                </c:pt>
                <c:pt idx="1341">
                  <c:v>500.83697227205164</c:v>
                </c:pt>
                <c:pt idx="1342">
                  <c:v>519.5579453784394</c:v>
                </c:pt>
                <c:pt idx="1343">
                  <c:v>519.5579453784394</c:v>
                </c:pt>
                <c:pt idx="1344">
                  <c:v>510.17139930201904</c:v>
                </c:pt>
                <c:pt idx="1345">
                  <c:v>510.17139930201904</c:v>
                </c:pt>
                <c:pt idx="1346">
                  <c:v>510.17139930201904</c:v>
                </c:pt>
                <c:pt idx="1347">
                  <c:v>510.17139930201904</c:v>
                </c:pt>
                <c:pt idx="1348">
                  <c:v>510.17139930201904</c:v>
                </c:pt>
                <c:pt idx="1349">
                  <c:v>510.17139930201904</c:v>
                </c:pt>
                <c:pt idx="1350">
                  <c:v>500.83697227205164</c:v>
                </c:pt>
                <c:pt idx="1351">
                  <c:v>500.83697227205164</c:v>
                </c:pt>
                <c:pt idx="1352">
                  <c:v>510.17139930201904</c:v>
                </c:pt>
                <c:pt idx="1353">
                  <c:v>500.83697227205164</c:v>
                </c:pt>
                <c:pt idx="1354">
                  <c:v>510.17139930201904</c:v>
                </c:pt>
                <c:pt idx="1355">
                  <c:v>510.17139930201904</c:v>
                </c:pt>
                <c:pt idx="1356">
                  <c:v>500.83697227205164</c:v>
                </c:pt>
                <c:pt idx="1357">
                  <c:v>510.17139930201904</c:v>
                </c:pt>
                <c:pt idx="1358">
                  <c:v>510.17139930201904</c:v>
                </c:pt>
                <c:pt idx="1359">
                  <c:v>519.5579453784394</c:v>
                </c:pt>
                <c:pt idx="1360">
                  <c:v>510.17139930201904</c:v>
                </c:pt>
                <c:pt idx="1361">
                  <c:v>519.5579453784394</c:v>
                </c:pt>
                <c:pt idx="1362">
                  <c:v>510.17139930201904</c:v>
                </c:pt>
                <c:pt idx="1363">
                  <c:v>500.83697227205164</c:v>
                </c:pt>
                <c:pt idx="1364">
                  <c:v>519.5579453784394</c:v>
                </c:pt>
                <c:pt idx="1365">
                  <c:v>500.83697227205164</c:v>
                </c:pt>
                <c:pt idx="1366">
                  <c:v>519.5579453784394</c:v>
                </c:pt>
                <c:pt idx="1367">
                  <c:v>528.99661050131181</c:v>
                </c:pt>
                <c:pt idx="1368">
                  <c:v>510.17139930201904</c:v>
                </c:pt>
                <c:pt idx="1369">
                  <c:v>510.17139930201904</c:v>
                </c:pt>
                <c:pt idx="1370">
                  <c:v>519.5579453784394</c:v>
                </c:pt>
                <c:pt idx="1371">
                  <c:v>500.83697227205164</c:v>
                </c:pt>
                <c:pt idx="1372">
                  <c:v>500.83697227205164</c:v>
                </c:pt>
                <c:pt idx="1373">
                  <c:v>519.5579453784394</c:v>
                </c:pt>
                <c:pt idx="1374">
                  <c:v>528.99661050131181</c:v>
                </c:pt>
                <c:pt idx="1375">
                  <c:v>510.17139930201904</c:v>
                </c:pt>
                <c:pt idx="1376">
                  <c:v>519.5579453784394</c:v>
                </c:pt>
                <c:pt idx="1377">
                  <c:v>500.83697227205164</c:v>
                </c:pt>
                <c:pt idx="1378">
                  <c:v>510.17139930201904</c:v>
                </c:pt>
                <c:pt idx="1379">
                  <c:v>519.5579453784394</c:v>
                </c:pt>
                <c:pt idx="1380">
                  <c:v>519.5579453784394</c:v>
                </c:pt>
                <c:pt idx="1381">
                  <c:v>510.17139930201904</c:v>
                </c:pt>
                <c:pt idx="1382">
                  <c:v>519.5579453784394</c:v>
                </c:pt>
                <c:pt idx="1383">
                  <c:v>500.83697227205164</c:v>
                </c:pt>
                <c:pt idx="1384">
                  <c:v>519.5579453784394</c:v>
                </c:pt>
                <c:pt idx="1385">
                  <c:v>510.17139930201904</c:v>
                </c:pt>
                <c:pt idx="1386">
                  <c:v>510.17139930201904</c:v>
                </c:pt>
                <c:pt idx="1387">
                  <c:v>510.17139930201904</c:v>
                </c:pt>
                <c:pt idx="1388">
                  <c:v>510.17139930201904</c:v>
                </c:pt>
                <c:pt idx="1389">
                  <c:v>500.83697227205164</c:v>
                </c:pt>
                <c:pt idx="1390">
                  <c:v>519.5579453784394</c:v>
                </c:pt>
                <c:pt idx="1391">
                  <c:v>510.17139930201904</c:v>
                </c:pt>
                <c:pt idx="1392">
                  <c:v>528.99661050131181</c:v>
                </c:pt>
                <c:pt idx="1393">
                  <c:v>528.99661050131181</c:v>
                </c:pt>
                <c:pt idx="1394">
                  <c:v>510.17139930201904</c:v>
                </c:pt>
                <c:pt idx="1395">
                  <c:v>510.17139930201904</c:v>
                </c:pt>
                <c:pt idx="1396">
                  <c:v>510.17139930201904</c:v>
                </c:pt>
                <c:pt idx="1397">
                  <c:v>510.17139930201904</c:v>
                </c:pt>
                <c:pt idx="1398">
                  <c:v>510.17139930201904</c:v>
                </c:pt>
                <c:pt idx="1399">
                  <c:v>528.99661050131181</c:v>
                </c:pt>
                <c:pt idx="1400">
                  <c:v>519.5579453784394</c:v>
                </c:pt>
                <c:pt idx="1401">
                  <c:v>519.5579453784394</c:v>
                </c:pt>
                <c:pt idx="1402">
                  <c:v>510.17139930201904</c:v>
                </c:pt>
                <c:pt idx="1403">
                  <c:v>510.17139930201904</c:v>
                </c:pt>
                <c:pt idx="1404">
                  <c:v>510.17139930201904</c:v>
                </c:pt>
                <c:pt idx="1405">
                  <c:v>500.83697227205164</c:v>
                </c:pt>
                <c:pt idx="1406">
                  <c:v>510.17139930201904</c:v>
                </c:pt>
                <c:pt idx="1407">
                  <c:v>528.99661050131181</c:v>
                </c:pt>
                <c:pt idx="1408">
                  <c:v>510.17139930201904</c:v>
                </c:pt>
                <c:pt idx="1409">
                  <c:v>510.17139930201904</c:v>
                </c:pt>
                <c:pt idx="1410">
                  <c:v>519.5579453784394</c:v>
                </c:pt>
                <c:pt idx="1411">
                  <c:v>519.5579453784394</c:v>
                </c:pt>
                <c:pt idx="1412">
                  <c:v>510.17139930201904</c:v>
                </c:pt>
                <c:pt idx="1413">
                  <c:v>510.17139930201904</c:v>
                </c:pt>
                <c:pt idx="1414">
                  <c:v>519.5579453784394</c:v>
                </c:pt>
                <c:pt idx="1415">
                  <c:v>510.17139930201904</c:v>
                </c:pt>
                <c:pt idx="1416">
                  <c:v>510.17139930201904</c:v>
                </c:pt>
                <c:pt idx="1417">
                  <c:v>500.83697227205164</c:v>
                </c:pt>
                <c:pt idx="1418">
                  <c:v>519.5579453784394</c:v>
                </c:pt>
                <c:pt idx="1419">
                  <c:v>510.17139930201904</c:v>
                </c:pt>
                <c:pt idx="1420">
                  <c:v>510.17139930201904</c:v>
                </c:pt>
                <c:pt idx="1421">
                  <c:v>500.83697227205164</c:v>
                </c:pt>
                <c:pt idx="1422">
                  <c:v>510.17139930201904</c:v>
                </c:pt>
                <c:pt idx="1423">
                  <c:v>510.17139930201904</c:v>
                </c:pt>
                <c:pt idx="1424">
                  <c:v>500.83697227205164</c:v>
                </c:pt>
                <c:pt idx="1425">
                  <c:v>510.17139930201904</c:v>
                </c:pt>
                <c:pt idx="1426">
                  <c:v>500.83697227205164</c:v>
                </c:pt>
                <c:pt idx="1427">
                  <c:v>519.5579453784394</c:v>
                </c:pt>
                <c:pt idx="1428">
                  <c:v>500.83697227205164</c:v>
                </c:pt>
                <c:pt idx="1429">
                  <c:v>519.5579453784394</c:v>
                </c:pt>
                <c:pt idx="1430">
                  <c:v>500.83697227205164</c:v>
                </c:pt>
                <c:pt idx="1431">
                  <c:v>510.17139930201904</c:v>
                </c:pt>
                <c:pt idx="1432">
                  <c:v>510.17139930201904</c:v>
                </c:pt>
                <c:pt idx="1433">
                  <c:v>510.17139930201904</c:v>
                </c:pt>
                <c:pt idx="1434">
                  <c:v>519.5579453784394</c:v>
                </c:pt>
                <c:pt idx="1435">
                  <c:v>510.17139930201904</c:v>
                </c:pt>
                <c:pt idx="1436">
                  <c:v>500.83697227205164</c:v>
                </c:pt>
                <c:pt idx="1437">
                  <c:v>510.17139930201904</c:v>
                </c:pt>
                <c:pt idx="1438">
                  <c:v>500.83697227205164</c:v>
                </c:pt>
                <c:pt idx="1439">
                  <c:v>519.5579453784394</c:v>
                </c:pt>
                <c:pt idx="1440">
                  <c:v>500.83697227205164</c:v>
                </c:pt>
                <c:pt idx="1441">
                  <c:v>500.83697227205164</c:v>
                </c:pt>
                <c:pt idx="1442">
                  <c:v>510.17139930201904</c:v>
                </c:pt>
                <c:pt idx="1443">
                  <c:v>519.5579453784394</c:v>
                </c:pt>
                <c:pt idx="1444">
                  <c:v>528.99661050131181</c:v>
                </c:pt>
                <c:pt idx="1445">
                  <c:v>510.17139930201904</c:v>
                </c:pt>
                <c:pt idx="1446">
                  <c:v>510.17139930201904</c:v>
                </c:pt>
                <c:pt idx="1447">
                  <c:v>500.83697227205164</c:v>
                </c:pt>
                <c:pt idx="1448">
                  <c:v>500.83697227205164</c:v>
                </c:pt>
                <c:pt idx="1449">
                  <c:v>519.5579453784394</c:v>
                </c:pt>
                <c:pt idx="1450">
                  <c:v>519.5579453784394</c:v>
                </c:pt>
                <c:pt idx="1451">
                  <c:v>510.17139930201904</c:v>
                </c:pt>
                <c:pt idx="1452">
                  <c:v>519.5579453784394</c:v>
                </c:pt>
                <c:pt idx="1453">
                  <c:v>500.83697227205164</c:v>
                </c:pt>
                <c:pt idx="1454">
                  <c:v>510.17139930201904</c:v>
                </c:pt>
                <c:pt idx="1455">
                  <c:v>510.17139930201904</c:v>
                </c:pt>
                <c:pt idx="1456">
                  <c:v>510.17139930201904</c:v>
                </c:pt>
                <c:pt idx="1457">
                  <c:v>510.17139930201904</c:v>
                </c:pt>
                <c:pt idx="1458">
                  <c:v>510.17139930201904</c:v>
                </c:pt>
                <c:pt idx="1459">
                  <c:v>510.17139930201904</c:v>
                </c:pt>
                <c:pt idx="1460">
                  <c:v>491.55466428853634</c:v>
                </c:pt>
                <c:pt idx="1461">
                  <c:v>500.83697227205164</c:v>
                </c:pt>
                <c:pt idx="1462">
                  <c:v>500.83697227205164</c:v>
                </c:pt>
                <c:pt idx="1463">
                  <c:v>510.17139930201904</c:v>
                </c:pt>
                <c:pt idx="1464">
                  <c:v>510.17139930201904</c:v>
                </c:pt>
                <c:pt idx="1465">
                  <c:v>510.17139930201904</c:v>
                </c:pt>
                <c:pt idx="1466">
                  <c:v>519.5579453784394</c:v>
                </c:pt>
                <c:pt idx="1467">
                  <c:v>519.5579453784394</c:v>
                </c:pt>
                <c:pt idx="1468">
                  <c:v>500.83697227205164</c:v>
                </c:pt>
                <c:pt idx="1469">
                  <c:v>510.17139930201904</c:v>
                </c:pt>
                <c:pt idx="1470">
                  <c:v>500.83697227205164</c:v>
                </c:pt>
                <c:pt idx="1471">
                  <c:v>510.17139930201904</c:v>
                </c:pt>
                <c:pt idx="1472">
                  <c:v>510.17139930201904</c:v>
                </c:pt>
                <c:pt idx="1473">
                  <c:v>500.83697227205164</c:v>
                </c:pt>
                <c:pt idx="1474">
                  <c:v>500.83697227205164</c:v>
                </c:pt>
                <c:pt idx="1475">
                  <c:v>519.5579453784394</c:v>
                </c:pt>
                <c:pt idx="1476">
                  <c:v>510.17139930201904</c:v>
                </c:pt>
                <c:pt idx="1477">
                  <c:v>510.17139930201904</c:v>
                </c:pt>
                <c:pt idx="1478">
                  <c:v>491.55466428853634</c:v>
                </c:pt>
                <c:pt idx="1479">
                  <c:v>510.17139930201904</c:v>
                </c:pt>
                <c:pt idx="1480">
                  <c:v>510.17139930201904</c:v>
                </c:pt>
                <c:pt idx="1481">
                  <c:v>500.83697227205164</c:v>
                </c:pt>
                <c:pt idx="1482">
                  <c:v>510.17139930201904</c:v>
                </c:pt>
                <c:pt idx="1483">
                  <c:v>491.55466428853634</c:v>
                </c:pt>
                <c:pt idx="1484">
                  <c:v>500.83697227205164</c:v>
                </c:pt>
                <c:pt idx="1485">
                  <c:v>519.5579453784394</c:v>
                </c:pt>
                <c:pt idx="1486">
                  <c:v>500.83697227205164</c:v>
                </c:pt>
                <c:pt idx="1487">
                  <c:v>500.83697227205164</c:v>
                </c:pt>
                <c:pt idx="1488">
                  <c:v>510.17139930201904</c:v>
                </c:pt>
                <c:pt idx="1489">
                  <c:v>500.83697227205164</c:v>
                </c:pt>
                <c:pt idx="1490">
                  <c:v>500.83697227205164</c:v>
                </c:pt>
                <c:pt idx="1491">
                  <c:v>510.17139930201904</c:v>
                </c:pt>
                <c:pt idx="1492">
                  <c:v>500.83697227205164</c:v>
                </c:pt>
                <c:pt idx="1493">
                  <c:v>510.17139930201904</c:v>
                </c:pt>
                <c:pt idx="1494">
                  <c:v>500.83697227205164</c:v>
                </c:pt>
                <c:pt idx="1495">
                  <c:v>510.17139930201904</c:v>
                </c:pt>
                <c:pt idx="1496">
                  <c:v>491.55466428853634</c:v>
                </c:pt>
                <c:pt idx="1497">
                  <c:v>500.83697227205164</c:v>
                </c:pt>
                <c:pt idx="1498">
                  <c:v>500.83697227205164</c:v>
                </c:pt>
                <c:pt idx="1499">
                  <c:v>500.83697227205164</c:v>
                </c:pt>
                <c:pt idx="1500">
                  <c:v>510.17139930201904</c:v>
                </c:pt>
                <c:pt idx="1501">
                  <c:v>510.17139930201904</c:v>
                </c:pt>
                <c:pt idx="1502">
                  <c:v>510.17139930201904</c:v>
                </c:pt>
                <c:pt idx="1503">
                  <c:v>500.83697227205164</c:v>
                </c:pt>
                <c:pt idx="1504">
                  <c:v>510.17139930201904</c:v>
                </c:pt>
                <c:pt idx="1505">
                  <c:v>519.5579453784394</c:v>
                </c:pt>
                <c:pt idx="1506">
                  <c:v>500.83697227205164</c:v>
                </c:pt>
                <c:pt idx="1507">
                  <c:v>500.83697227205164</c:v>
                </c:pt>
                <c:pt idx="1508">
                  <c:v>500.83697227205164</c:v>
                </c:pt>
                <c:pt idx="1509">
                  <c:v>510.17139930201904</c:v>
                </c:pt>
                <c:pt idx="1510">
                  <c:v>510.17139930201904</c:v>
                </c:pt>
                <c:pt idx="1511">
                  <c:v>510.17139930201904</c:v>
                </c:pt>
                <c:pt idx="1512">
                  <c:v>510.17139930201904</c:v>
                </c:pt>
                <c:pt idx="1513">
                  <c:v>500.83697227205164</c:v>
                </c:pt>
                <c:pt idx="1514">
                  <c:v>510.17139930201904</c:v>
                </c:pt>
                <c:pt idx="1515">
                  <c:v>510.17139930201904</c:v>
                </c:pt>
                <c:pt idx="1516">
                  <c:v>510.17139930201904</c:v>
                </c:pt>
                <c:pt idx="1517">
                  <c:v>491.55466428853634</c:v>
                </c:pt>
                <c:pt idx="1518">
                  <c:v>510.17139930201904</c:v>
                </c:pt>
                <c:pt idx="1519">
                  <c:v>500.83697227205164</c:v>
                </c:pt>
                <c:pt idx="1520">
                  <c:v>500.83697227205164</c:v>
                </c:pt>
                <c:pt idx="1521">
                  <c:v>510.17139930201904</c:v>
                </c:pt>
                <c:pt idx="1522">
                  <c:v>510.17139930201904</c:v>
                </c:pt>
                <c:pt idx="1523">
                  <c:v>510.17139930201904</c:v>
                </c:pt>
                <c:pt idx="1524">
                  <c:v>500.83697227205164</c:v>
                </c:pt>
                <c:pt idx="1525">
                  <c:v>491.55466428853634</c:v>
                </c:pt>
                <c:pt idx="1526">
                  <c:v>510.17139930201904</c:v>
                </c:pt>
                <c:pt idx="1527">
                  <c:v>500.83697227205164</c:v>
                </c:pt>
                <c:pt idx="1528">
                  <c:v>510.17139930201904</c:v>
                </c:pt>
                <c:pt idx="1529">
                  <c:v>510.17139930201904</c:v>
                </c:pt>
                <c:pt idx="1530">
                  <c:v>500.83697227205164</c:v>
                </c:pt>
                <c:pt idx="1531">
                  <c:v>500.83697227205164</c:v>
                </c:pt>
                <c:pt idx="1532">
                  <c:v>510.17139930201904</c:v>
                </c:pt>
                <c:pt idx="1533">
                  <c:v>528.99661050131181</c:v>
                </c:pt>
                <c:pt idx="1534">
                  <c:v>519.5579453784394</c:v>
                </c:pt>
                <c:pt idx="1535">
                  <c:v>510.17139930201904</c:v>
                </c:pt>
                <c:pt idx="1536">
                  <c:v>500.83697227205164</c:v>
                </c:pt>
                <c:pt idx="1537">
                  <c:v>500.83697227205164</c:v>
                </c:pt>
                <c:pt idx="1538">
                  <c:v>510.17139930201904</c:v>
                </c:pt>
                <c:pt idx="1539">
                  <c:v>500.83697227205164</c:v>
                </c:pt>
                <c:pt idx="1540">
                  <c:v>500.83697227205164</c:v>
                </c:pt>
                <c:pt idx="1541">
                  <c:v>491.55466428853634</c:v>
                </c:pt>
                <c:pt idx="1542">
                  <c:v>510.17139930201904</c:v>
                </c:pt>
                <c:pt idx="1543">
                  <c:v>510.17139930201904</c:v>
                </c:pt>
                <c:pt idx="1544">
                  <c:v>500.83697227205164</c:v>
                </c:pt>
                <c:pt idx="1545">
                  <c:v>500.83697227205164</c:v>
                </c:pt>
                <c:pt idx="1546">
                  <c:v>500.83697227205164</c:v>
                </c:pt>
                <c:pt idx="1547">
                  <c:v>500.83697227205164</c:v>
                </c:pt>
                <c:pt idx="1548">
                  <c:v>482.32447535147253</c:v>
                </c:pt>
                <c:pt idx="1549">
                  <c:v>491.55466428853634</c:v>
                </c:pt>
                <c:pt idx="1550">
                  <c:v>519.5579453784394</c:v>
                </c:pt>
                <c:pt idx="1551">
                  <c:v>519.5579453784394</c:v>
                </c:pt>
                <c:pt idx="1552">
                  <c:v>510.17139930201904</c:v>
                </c:pt>
                <c:pt idx="1553">
                  <c:v>510.17139930201904</c:v>
                </c:pt>
                <c:pt idx="1554">
                  <c:v>491.55466428853634</c:v>
                </c:pt>
                <c:pt idx="1555">
                  <c:v>500.83697227205164</c:v>
                </c:pt>
                <c:pt idx="1556">
                  <c:v>491.55466428853634</c:v>
                </c:pt>
                <c:pt idx="1557">
                  <c:v>510.17139930201904</c:v>
                </c:pt>
                <c:pt idx="1558">
                  <c:v>510.17139930201904</c:v>
                </c:pt>
                <c:pt idx="1559">
                  <c:v>510.17139930201904</c:v>
                </c:pt>
                <c:pt idx="1560">
                  <c:v>491.55466428853634</c:v>
                </c:pt>
                <c:pt idx="1561">
                  <c:v>510.17139930201904</c:v>
                </c:pt>
                <c:pt idx="1562">
                  <c:v>500.83697227205164</c:v>
                </c:pt>
                <c:pt idx="1563">
                  <c:v>500.83697227205164</c:v>
                </c:pt>
                <c:pt idx="1564">
                  <c:v>500.83697227205164</c:v>
                </c:pt>
                <c:pt idx="1565">
                  <c:v>500.83697227205164</c:v>
                </c:pt>
                <c:pt idx="1566">
                  <c:v>510.17139930201904</c:v>
                </c:pt>
                <c:pt idx="1567">
                  <c:v>510.17139930201904</c:v>
                </c:pt>
                <c:pt idx="1568">
                  <c:v>510.17139930201904</c:v>
                </c:pt>
                <c:pt idx="1569">
                  <c:v>500.83697227205164</c:v>
                </c:pt>
                <c:pt idx="1570">
                  <c:v>500.83697227205164</c:v>
                </c:pt>
                <c:pt idx="1571">
                  <c:v>500.83697227205164</c:v>
                </c:pt>
                <c:pt idx="1572">
                  <c:v>510.17139930201904</c:v>
                </c:pt>
                <c:pt idx="1573">
                  <c:v>500.83697227205164</c:v>
                </c:pt>
                <c:pt idx="1574">
                  <c:v>500.83697227205164</c:v>
                </c:pt>
                <c:pt idx="1575">
                  <c:v>491.55466428853634</c:v>
                </c:pt>
                <c:pt idx="1576">
                  <c:v>491.55466428853634</c:v>
                </c:pt>
                <c:pt idx="1577">
                  <c:v>500.83697227205164</c:v>
                </c:pt>
                <c:pt idx="1578">
                  <c:v>500.83697227205164</c:v>
                </c:pt>
                <c:pt idx="1579">
                  <c:v>491.55466428853634</c:v>
                </c:pt>
                <c:pt idx="1580">
                  <c:v>510.17139930201904</c:v>
                </c:pt>
                <c:pt idx="1581">
                  <c:v>491.55466428853634</c:v>
                </c:pt>
                <c:pt idx="1582">
                  <c:v>500.83697227205164</c:v>
                </c:pt>
                <c:pt idx="1583">
                  <c:v>482.32447535147253</c:v>
                </c:pt>
                <c:pt idx="1584">
                  <c:v>491.55466428853634</c:v>
                </c:pt>
                <c:pt idx="1585">
                  <c:v>500.83697227205164</c:v>
                </c:pt>
                <c:pt idx="1586">
                  <c:v>491.55466428853634</c:v>
                </c:pt>
                <c:pt idx="1587">
                  <c:v>491.55466428853634</c:v>
                </c:pt>
                <c:pt idx="1588">
                  <c:v>500.83697227205164</c:v>
                </c:pt>
                <c:pt idx="1589">
                  <c:v>500.83697227205164</c:v>
                </c:pt>
                <c:pt idx="1590">
                  <c:v>500.83697227205164</c:v>
                </c:pt>
                <c:pt idx="1591">
                  <c:v>491.55466428853634</c:v>
                </c:pt>
                <c:pt idx="1592">
                  <c:v>491.55466428853634</c:v>
                </c:pt>
                <c:pt idx="1593">
                  <c:v>500.83697227205164</c:v>
                </c:pt>
                <c:pt idx="1594">
                  <c:v>500.83697227205164</c:v>
                </c:pt>
                <c:pt idx="1595">
                  <c:v>500.83697227205164</c:v>
                </c:pt>
                <c:pt idx="1596">
                  <c:v>500.83697227205164</c:v>
                </c:pt>
                <c:pt idx="1597">
                  <c:v>491.55466428853634</c:v>
                </c:pt>
                <c:pt idx="1598">
                  <c:v>491.55466428853634</c:v>
                </c:pt>
                <c:pt idx="1599">
                  <c:v>500.83697227205164</c:v>
                </c:pt>
                <c:pt idx="1600">
                  <c:v>500.83697227205164</c:v>
                </c:pt>
                <c:pt idx="1601">
                  <c:v>500.83697227205164</c:v>
                </c:pt>
                <c:pt idx="1602">
                  <c:v>510.17139930201904</c:v>
                </c:pt>
                <c:pt idx="1603">
                  <c:v>491.55466428853634</c:v>
                </c:pt>
                <c:pt idx="1604">
                  <c:v>510.17139930201904</c:v>
                </c:pt>
                <c:pt idx="1605">
                  <c:v>482.32447535147253</c:v>
                </c:pt>
                <c:pt idx="1606">
                  <c:v>500.83697227205164</c:v>
                </c:pt>
                <c:pt idx="1607">
                  <c:v>510.17139930201904</c:v>
                </c:pt>
                <c:pt idx="1608">
                  <c:v>500.83697227205164</c:v>
                </c:pt>
                <c:pt idx="1609">
                  <c:v>491.55466428853634</c:v>
                </c:pt>
                <c:pt idx="1610">
                  <c:v>519.5579453784394</c:v>
                </c:pt>
                <c:pt idx="1611">
                  <c:v>491.55466428853634</c:v>
                </c:pt>
                <c:pt idx="1612">
                  <c:v>491.55466428853634</c:v>
                </c:pt>
                <c:pt idx="1613">
                  <c:v>500.83697227205164</c:v>
                </c:pt>
                <c:pt idx="1614">
                  <c:v>491.55466428853634</c:v>
                </c:pt>
                <c:pt idx="1615">
                  <c:v>491.55466428853634</c:v>
                </c:pt>
                <c:pt idx="1616">
                  <c:v>500.83697227205164</c:v>
                </c:pt>
                <c:pt idx="1617">
                  <c:v>500.83697227205164</c:v>
                </c:pt>
                <c:pt idx="1618">
                  <c:v>510.17139930201904</c:v>
                </c:pt>
                <c:pt idx="1619">
                  <c:v>510.17139930201904</c:v>
                </c:pt>
                <c:pt idx="1620">
                  <c:v>510.17139930201904</c:v>
                </c:pt>
                <c:pt idx="1621">
                  <c:v>500.83697227205164</c:v>
                </c:pt>
                <c:pt idx="1622">
                  <c:v>500.83697227205164</c:v>
                </c:pt>
                <c:pt idx="1623">
                  <c:v>510.17139930201904</c:v>
                </c:pt>
                <c:pt idx="1624">
                  <c:v>500.83697227205164</c:v>
                </c:pt>
                <c:pt idx="1625">
                  <c:v>500.83697227205164</c:v>
                </c:pt>
                <c:pt idx="1626">
                  <c:v>500.83697227205164</c:v>
                </c:pt>
                <c:pt idx="1627">
                  <c:v>491.55466428853634</c:v>
                </c:pt>
                <c:pt idx="1628">
                  <c:v>491.55466428853634</c:v>
                </c:pt>
                <c:pt idx="1629">
                  <c:v>510.17139930201904</c:v>
                </c:pt>
                <c:pt idx="1630">
                  <c:v>510.17139930201904</c:v>
                </c:pt>
                <c:pt idx="1631">
                  <c:v>500.83697227205164</c:v>
                </c:pt>
                <c:pt idx="1632">
                  <c:v>500.83697227205164</c:v>
                </c:pt>
                <c:pt idx="1633">
                  <c:v>510.17139930201904</c:v>
                </c:pt>
                <c:pt idx="1634">
                  <c:v>500.83697227205164</c:v>
                </c:pt>
                <c:pt idx="1635">
                  <c:v>500.83697227205164</c:v>
                </c:pt>
                <c:pt idx="1636">
                  <c:v>491.55466428853634</c:v>
                </c:pt>
                <c:pt idx="1637">
                  <c:v>510.17139930201904</c:v>
                </c:pt>
                <c:pt idx="1638">
                  <c:v>500.83697227205164</c:v>
                </c:pt>
                <c:pt idx="1639">
                  <c:v>491.55466428853634</c:v>
                </c:pt>
                <c:pt idx="1640">
                  <c:v>482.32447535147253</c:v>
                </c:pt>
                <c:pt idx="1641">
                  <c:v>491.55466428853634</c:v>
                </c:pt>
                <c:pt idx="1642">
                  <c:v>519.5579453784394</c:v>
                </c:pt>
                <c:pt idx="1643">
                  <c:v>510.17139930201904</c:v>
                </c:pt>
                <c:pt idx="1644">
                  <c:v>510.17139930201904</c:v>
                </c:pt>
                <c:pt idx="1645">
                  <c:v>510.17139930201904</c:v>
                </c:pt>
                <c:pt idx="1646">
                  <c:v>491.55466428853634</c:v>
                </c:pt>
                <c:pt idx="1647">
                  <c:v>510.17139930201904</c:v>
                </c:pt>
                <c:pt idx="1648">
                  <c:v>491.55466428853634</c:v>
                </c:pt>
                <c:pt idx="1649">
                  <c:v>500.83697227205164</c:v>
                </c:pt>
                <c:pt idx="1650">
                  <c:v>500.83697227205164</c:v>
                </c:pt>
                <c:pt idx="1651">
                  <c:v>491.55466428853634</c:v>
                </c:pt>
                <c:pt idx="1652">
                  <c:v>510.17139930201904</c:v>
                </c:pt>
                <c:pt idx="1653">
                  <c:v>510.17139930201904</c:v>
                </c:pt>
                <c:pt idx="1654">
                  <c:v>500.83697227205164</c:v>
                </c:pt>
                <c:pt idx="1655">
                  <c:v>500.83697227205164</c:v>
                </c:pt>
                <c:pt idx="1656">
                  <c:v>510.17139930201904</c:v>
                </c:pt>
                <c:pt idx="1657">
                  <c:v>500.83697227205164</c:v>
                </c:pt>
                <c:pt idx="1658">
                  <c:v>491.55466428853634</c:v>
                </c:pt>
                <c:pt idx="1659">
                  <c:v>500.83697227205164</c:v>
                </c:pt>
                <c:pt idx="1660">
                  <c:v>500.83697227205164</c:v>
                </c:pt>
                <c:pt idx="1661">
                  <c:v>510.17139930201904</c:v>
                </c:pt>
                <c:pt idx="1662">
                  <c:v>510.17139930201904</c:v>
                </c:pt>
                <c:pt idx="1663">
                  <c:v>500.83697227205164</c:v>
                </c:pt>
                <c:pt idx="1664">
                  <c:v>473.14640546086162</c:v>
                </c:pt>
                <c:pt idx="1665">
                  <c:v>510.17139930201904</c:v>
                </c:pt>
                <c:pt idx="1666">
                  <c:v>491.55466428853634</c:v>
                </c:pt>
                <c:pt idx="1667">
                  <c:v>510.17139930201904</c:v>
                </c:pt>
                <c:pt idx="1668">
                  <c:v>500.83697227205164</c:v>
                </c:pt>
                <c:pt idx="1669">
                  <c:v>482.32447535147253</c:v>
                </c:pt>
                <c:pt idx="1670">
                  <c:v>500.83697227205164</c:v>
                </c:pt>
                <c:pt idx="1671">
                  <c:v>500.83697227205164</c:v>
                </c:pt>
                <c:pt idx="1672">
                  <c:v>491.55466428853634</c:v>
                </c:pt>
                <c:pt idx="1673">
                  <c:v>491.55466428853634</c:v>
                </c:pt>
                <c:pt idx="1674">
                  <c:v>510.17139930201904</c:v>
                </c:pt>
                <c:pt idx="1675">
                  <c:v>491.55466428853634</c:v>
                </c:pt>
                <c:pt idx="1676">
                  <c:v>500.83697227205164</c:v>
                </c:pt>
                <c:pt idx="1677">
                  <c:v>500.83697227205164</c:v>
                </c:pt>
                <c:pt idx="1678">
                  <c:v>500.83697227205164</c:v>
                </c:pt>
                <c:pt idx="1679">
                  <c:v>510.17139930201904</c:v>
                </c:pt>
                <c:pt idx="1680">
                  <c:v>491.55466428853634</c:v>
                </c:pt>
                <c:pt idx="1681">
                  <c:v>491.55466428853634</c:v>
                </c:pt>
                <c:pt idx="1682">
                  <c:v>491.55466428853634</c:v>
                </c:pt>
                <c:pt idx="1683">
                  <c:v>491.55466428853634</c:v>
                </c:pt>
                <c:pt idx="1684">
                  <c:v>510.17139930201904</c:v>
                </c:pt>
                <c:pt idx="1685">
                  <c:v>500.83697227205164</c:v>
                </c:pt>
                <c:pt idx="1686">
                  <c:v>510.17139930201904</c:v>
                </c:pt>
                <c:pt idx="1687">
                  <c:v>491.55466428853634</c:v>
                </c:pt>
                <c:pt idx="1688">
                  <c:v>500.83697227205164</c:v>
                </c:pt>
                <c:pt idx="1689">
                  <c:v>500.83697227205164</c:v>
                </c:pt>
                <c:pt idx="1690">
                  <c:v>491.55466428853634</c:v>
                </c:pt>
                <c:pt idx="1691">
                  <c:v>482.32447535147253</c:v>
                </c:pt>
                <c:pt idx="1692">
                  <c:v>500.83697227205164</c:v>
                </c:pt>
                <c:pt idx="1693">
                  <c:v>491.55466428853634</c:v>
                </c:pt>
                <c:pt idx="1694">
                  <c:v>482.32447535147253</c:v>
                </c:pt>
                <c:pt idx="1695">
                  <c:v>500.83697227205164</c:v>
                </c:pt>
                <c:pt idx="1696">
                  <c:v>491.55466428853634</c:v>
                </c:pt>
                <c:pt idx="1697">
                  <c:v>500.83697227205164</c:v>
                </c:pt>
                <c:pt idx="1698">
                  <c:v>491.55466428853634</c:v>
                </c:pt>
                <c:pt idx="1699">
                  <c:v>500.83697227205164</c:v>
                </c:pt>
                <c:pt idx="1700">
                  <c:v>500.83697227205164</c:v>
                </c:pt>
                <c:pt idx="1701">
                  <c:v>491.55466428853634</c:v>
                </c:pt>
                <c:pt idx="1702">
                  <c:v>491.55466428853634</c:v>
                </c:pt>
                <c:pt idx="1703">
                  <c:v>500.83697227205164</c:v>
                </c:pt>
                <c:pt idx="1704">
                  <c:v>500.83697227205164</c:v>
                </c:pt>
                <c:pt idx="1705">
                  <c:v>491.55466428853634</c:v>
                </c:pt>
                <c:pt idx="1706">
                  <c:v>491.55466428853634</c:v>
                </c:pt>
                <c:pt idx="1707">
                  <c:v>491.55466428853634</c:v>
                </c:pt>
                <c:pt idx="1708">
                  <c:v>491.55466428853634</c:v>
                </c:pt>
                <c:pt idx="1709">
                  <c:v>491.55466428853634</c:v>
                </c:pt>
                <c:pt idx="1710">
                  <c:v>500.83697227205164</c:v>
                </c:pt>
                <c:pt idx="1711">
                  <c:v>500.83697227205164</c:v>
                </c:pt>
                <c:pt idx="1712">
                  <c:v>500.83697227205164</c:v>
                </c:pt>
                <c:pt idx="1713">
                  <c:v>510.17139930201904</c:v>
                </c:pt>
                <c:pt idx="1714">
                  <c:v>500.83697227205164</c:v>
                </c:pt>
                <c:pt idx="1715">
                  <c:v>500.83697227205164</c:v>
                </c:pt>
                <c:pt idx="1716">
                  <c:v>500.83697227205164</c:v>
                </c:pt>
                <c:pt idx="1717">
                  <c:v>500.83697227205164</c:v>
                </c:pt>
                <c:pt idx="1718">
                  <c:v>491.55466428853634</c:v>
                </c:pt>
                <c:pt idx="1719">
                  <c:v>500.83697227205164</c:v>
                </c:pt>
                <c:pt idx="1720">
                  <c:v>500.83697227205164</c:v>
                </c:pt>
                <c:pt idx="1721">
                  <c:v>500.83697227205164</c:v>
                </c:pt>
                <c:pt idx="1722">
                  <c:v>491.55466428853634</c:v>
                </c:pt>
                <c:pt idx="1723">
                  <c:v>500.83697227205164</c:v>
                </c:pt>
                <c:pt idx="1724">
                  <c:v>491.55466428853634</c:v>
                </c:pt>
                <c:pt idx="1725">
                  <c:v>500.83697227205164</c:v>
                </c:pt>
                <c:pt idx="1726">
                  <c:v>491.55466428853634</c:v>
                </c:pt>
                <c:pt idx="1727">
                  <c:v>500.83697227205164</c:v>
                </c:pt>
                <c:pt idx="1728">
                  <c:v>500.83697227205164</c:v>
                </c:pt>
                <c:pt idx="1729">
                  <c:v>482.32447535147253</c:v>
                </c:pt>
                <c:pt idx="1730">
                  <c:v>500.83697227205164</c:v>
                </c:pt>
                <c:pt idx="1731">
                  <c:v>491.55466428853634</c:v>
                </c:pt>
                <c:pt idx="1732">
                  <c:v>491.55466428853634</c:v>
                </c:pt>
                <c:pt idx="1733">
                  <c:v>500.83697227205164</c:v>
                </c:pt>
                <c:pt idx="1734">
                  <c:v>500.83697227205164</c:v>
                </c:pt>
                <c:pt idx="1735">
                  <c:v>500.83697227205164</c:v>
                </c:pt>
                <c:pt idx="1736">
                  <c:v>491.55466428853634</c:v>
                </c:pt>
                <c:pt idx="1737">
                  <c:v>482.32447535147253</c:v>
                </c:pt>
                <c:pt idx="1738">
                  <c:v>491.55466428853634</c:v>
                </c:pt>
                <c:pt idx="1739">
                  <c:v>491.55466428853634</c:v>
                </c:pt>
                <c:pt idx="1740">
                  <c:v>500.83697227205164</c:v>
                </c:pt>
                <c:pt idx="1741">
                  <c:v>491.55466428853634</c:v>
                </c:pt>
                <c:pt idx="1742">
                  <c:v>491.55466428853634</c:v>
                </c:pt>
                <c:pt idx="1743">
                  <c:v>491.55466428853634</c:v>
                </c:pt>
                <c:pt idx="1744">
                  <c:v>491.55466428853634</c:v>
                </c:pt>
                <c:pt idx="1745">
                  <c:v>500.83697227205164</c:v>
                </c:pt>
                <c:pt idx="1746">
                  <c:v>482.32447535147253</c:v>
                </c:pt>
                <c:pt idx="1747">
                  <c:v>491.55466428853634</c:v>
                </c:pt>
                <c:pt idx="1748">
                  <c:v>482.32447535147253</c:v>
                </c:pt>
                <c:pt idx="1749">
                  <c:v>482.32447535147253</c:v>
                </c:pt>
                <c:pt idx="1750">
                  <c:v>491.55466428853634</c:v>
                </c:pt>
                <c:pt idx="1751">
                  <c:v>491.55466428853634</c:v>
                </c:pt>
                <c:pt idx="1752">
                  <c:v>500.83697227205164</c:v>
                </c:pt>
                <c:pt idx="1753">
                  <c:v>482.32447535147253</c:v>
                </c:pt>
                <c:pt idx="1754">
                  <c:v>491.55466428853634</c:v>
                </c:pt>
                <c:pt idx="1755">
                  <c:v>491.55466428853634</c:v>
                </c:pt>
                <c:pt idx="1756">
                  <c:v>482.32447535147253</c:v>
                </c:pt>
                <c:pt idx="1757">
                  <c:v>491.55466428853634</c:v>
                </c:pt>
                <c:pt idx="1758">
                  <c:v>491.55466428853634</c:v>
                </c:pt>
                <c:pt idx="1759">
                  <c:v>491.55466428853634</c:v>
                </c:pt>
                <c:pt idx="1760">
                  <c:v>500.83697227205164</c:v>
                </c:pt>
                <c:pt idx="1761">
                  <c:v>482.32447535147253</c:v>
                </c:pt>
                <c:pt idx="1762">
                  <c:v>482.32447535147253</c:v>
                </c:pt>
                <c:pt idx="1763">
                  <c:v>500.83697227205164</c:v>
                </c:pt>
                <c:pt idx="1764">
                  <c:v>491.55466428853634</c:v>
                </c:pt>
                <c:pt idx="1765">
                  <c:v>491.55466428853634</c:v>
                </c:pt>
                <c:pt idx="1766">
                  <c:v>491.55466428853634</c:v>
                </c:pt>
                <c:pt idx="1767">
                  <c:v>491.55466428853634</c:v>
                </c:pt>
                <c:pt idx="1768">
                  <c:v>482.32447535147253</c:v>
                </c:pt>
                <c:pt idx="1769">
                  <c:v>491.55466428853634</c:v>
                </c:pt>
                <c:pt idx="1770">
                  <c:v>491.55466428853634</c:v>
                </c:pt>
                <c:pt idx="1771">
                  <c:v>500.83697227205164</c:v>
                </c:pt>
                <c:pt idx="1772">
                  <c:v>491.55466428853634</c:v>
                </c:pt>
                <c:pt idx="1773">
                  <c:v>491.55466428853634</c:v>
                </c:pt>
                <c:pt idx="1774">
                  <c:v>491.55466428853634</c:v>
                </c:pt>
                <c:pt idx="1775">
                  <c:v>491.55466428853634</c:v>
                </c:pt>
                <c:pt idx="1776">
                  <c:v>491.55466428853634</c:v>
                </c:pt>
                <c:pt idx="1777">
                  <c:v>482.32447535147253</c:v>
                </c:pt>
                <c:pt idx="1778">
                  <c:v>500.83697227205164</c:v>
                </c:pt>
                <c:pt idx="1779">
                  <c:v>482.32447535147253</c:v>
                </c:pt>
                <c:pt idx="1780">
                  <c:v>491.55466428853634</c:v>
                </c:pt>
                <c:pt idx="1781">
                  <c:v>500.83697227205164</c:v>
                </c:pt>
                <c:pt idx="1782">
                  <c:v>491.55466428853634</c:v>
                </c:pt>
                <c:pt idx="1783">
                  <c:v>491.55466428853634</c:v>
                </c:pt>
                <c:pt idx="1784">
                  <c:v>491.55466428853634</c:v>
                </c:pt>
                <c:pt idx="1785">
                  <c:v>482.32447535147253</c:v>
                </c:pt>
                <c:pt idx="1786">
                  <c:v>491.55466428853634</c:v>
                </c:pt>
                <c:pt idx="1787">
                  <c:v>482.32447535147253</c:v>
                </c:pt>
                <c:pt idx="1788">
                  <c:v>482.32447535147253</c:v>
                </c:pt>
                <c:pt idx="1789">
                  <c:v>491.55466428853634</c:v>
                </c:pt>
                <c:pt idx="1790">
                  <c:v>482.32447535147253</c:v>
                </c:pt>
                <c:pt idx="1791">
                  <c:v>491.55466428853634</c:v>
                </c:pt>
                <c:pt idx="1792">
                  <c:v>482.32447535147253</c:v>
                </c:pt>
                <c:pt idx="1793">
                  <c:v>500.83697227205164</c:v>
                </c:pt>
                <c:pt idx="1794">
                  <c:v>491.55466428853634</c:v>
                </c:pt>
                <c:pt idx="1795">
                  <c:v>482.32447535147253</c:v>
                </c:pt>
                <c:pt idx="1796">
                  <c:v>482.32447535147253</c:v>
                </c:pt>
                <c:pt idx="1797">
                  <c:v>482.32447535147253</c:v>
                </c:pt>
                <c:pt idx="1798">
                  <c:v>491.55466428853634</c:v>
                </c:pt>
                <c:pt idx="1799">
                  <c:v>491.55466428853634</c:v>
                </c:pt>
                <c:pt idx="1800">
                  <c:v>482.32447535147253</c:v>
                </c:pt>
                <c:pt idx="1801">
                  <c:v>482.32447535147253</c:v>
                </c:pt>
                <c:pt idx="1802">
                  <c:v>500.83697227205164</c:v>
                </c:pt>
                <c:pt idx="1803">
                  <c:v>491.55466428853634</c:v>
                </c:pt>
                <c:pt idx="1804">
                  <c:v>491.55466428853634</c:v>
                </c:pt>
                <c:pt idx="1805">
                  <c:v>491.55466428853634</c:v>
                </c:pt>
                <c:pt idx="1806">
                  <c:v>500.83697227205164</c:v>
                </c:pt>
                <c:pt idx="1807">
                  <c:v>500.83697227205164</c:v>
                </c:pt>
                <c:pt idx="1808">
                  <c:v>500.83697227205164</c:v>
                </c:pt>
                <c:pt idx="1809">
                  <c:v>482.32447535147253</c:v>
                </c:pt>
                <c:pt idx="1810">
                  <c:v>491.55466428853634</c:v>
                </c:pt>
                <c:pt idx="1811">
                  <c:v>482.32447535147253</c:v>
                </c:pt>
                <c:pt idx="1812">
                  <c:v>482.32447535147253</c:v>
                </c:pt>
                <c:pt idx="1813">
                  <c:v>491.55466428853634</c:v>
                </c:pt>
                <c:pt idx="1814">
                  <c:v>482.32447535147253</c:v>
                </c:pt>
                <c:pt idx="1815">
                  <c:v>482.32447535147253</c:v>
                </c:pt>
                <c:pt idx="1816">
                  <c:v>482.32447535147253</c:v>
                </c:pt>
                <c:pt idx="1817">
                  <c:v>491.55466428853634</c:v>
                </c:pt>
                <c:pt idx="1818">
                  <c:v>491.55466428853634</c:v>
                </c:pt>
                <c:pt idx="1819">
                  <c:v>491.55466428853634</c:v>
                </c:pt>
                <c:pt idx="1820">
                  <c:v>482.32447535147253</c:v>
                </c:pt>
                <c:pt idx="1821">
                  <c:v>491.55466428853634</c:v>
                </c:pt>
                <c:pt idx="1822">
                  <c:v>491.55466428853634</c:v>
                </c:pt>
                <c:pt idx="1823">
                  <c:v>491.55466428853634</c:v>
                </c:pt>
                <c:pt idx="1824">
                  <c:v>491.55466428853634</c:v>
                </c:pt>
                <c:pt idx="1825">
                  <c:v>482.32447535147253</c:v>
                </c:pt>
                <c:pt idx="1826">
                  <c:v>473.14640546086162</c:v>
                </c:pt>
                <c:pt idx="1827">
                  <c:v>473.14640546086162</c:v>
                </c:pt>
                <c:pt idx="1828">
                  <c:v>491.55466428853634</c:v>
                </c:pt>
                <c:pt idx="1829">
                  <c:v>491.55466428853634</c:v>
                </c:pt>
                <c:pt idx="1830">
                  <c:v>491.55466428853634</c:v>
                </c:pt>
                <c:pt idx="1831">
                  <c:v>491.55466428853634</c:v>
                </c:pt>
                <c:pt idx="1832">
                  <c:v>491.55466428853634</c:v>
                </c:pt>
                <c:pt idx="1833">
                  <c:v>482.32447535147253</c:v>
                </c:pt>
                <c:pt idx="1834">
                  <c:v>491.55466428853634</c:v>
                </c:pt>
                <c:pt idx="1835">
                  <c:v>500.83697227205164</c:v>
                </c:pt>
                <c:pt idx="1836">
                  <c:v>500.83697227205164</c:v>
                </c:pt>
                <c:pt idx="1837">
                  <c:v>500.83697227205164</c:v>
                </c:pt>
                <c:pt idx="1838">
                  <c:v>491.55466428853634</c:v>
                </c:pt>
                <c:pt idx="1839">
                  <c:v>491.55466428853634</c:v>
                </c:pt>
                <c:pt idx="1840">
                  <c:v>500.83697227205164</c:v>
                </c:pt>
                <c:pt idx="1841">
                  <c:v>500.83697227205164</c:v>
                </c:pt>
                <c:pt idx="1842">
                  <c:v>500.83697227205164</c:v>
                </c:pt>
                <c:pt idx="1843">
                  <c:v>491.55466428853634</c:v>
                </c:pt>
                <c:pt idx="1844">
                  <c:v>500.83697227205164</c:v>
                </c:pt>
                <c:pt idx="1845">
                  <c:v>491.55466428853634</c:v>
                </c:pt>
                <c:pt idx="1846">
                  <c:v>491.55466428853634</c:v>
                </c:pt>
                <c:pt idx="1847">
                  <c:v>491.55466428853634</c:v>
                </c:pt>
                <c:pt idx="1848">
                  <c:v>500.83697227205164</c:v>
                </c:pt>
                <c:pt idx="1849">
                  <c:v>482.32447535147253</c:v>
                </c:pt>
                <c:pt idx="1850">
                  <c:v>491.55466428853634</c:v>
                </c:pt>
                <c:pt idx="1851">
                  <c:v>491.55466428853634</c:v>
                </c:pt>
                <c:pt idx="1852">
                  <c:v>491.55466428853634</c:v>
                </c:pt>
                <c:pt idx="1853">
                  <c:v>500.83697227205164</c:v>
                </c:pt>
                <c:pt idx="1854">
                  <c:v>491.55466428853634</c:v>
                </c:pt>
                <c:pt idx="1855">
                  <c:v>491.55466428853634</c:v>
                </c:pt>
                <c:pt idx="1856">
                  <c:v>482.32447535147253</c:v>
                </c:pt>
                <c:pt idx="1857">
                  <c:v>482.32447535147253</c:v>
                </c:pt>
                <c:pt idx="1858">
                  <c:v>482.32447535147253</c:v>
                </c:pt>
                <c:pt idx="1859">
                  <c:v>482.32447535147253</c:v>
                </c:pt>
                <c:pt idx="1860">
                  <c:v>500.83697227205164</c:v>
                </c:pt>
                <c:pt idx="1861">
                  <c:v>491.55466428853634</c:v>
                </c:pt>
                <c:pt idx="1862">
                  <c:v>482.32447535147253</c:v>
                </c:pt>
                <c:pt idx="1863">
                  <c:v>500.83697227205164</c:v>
                </c:pt>
                <c:pt idx="1864">
                  <c:v>491.55466428853634</c:v>
                </c:pt>
                <c:pt idx="1865">
                  <c:v>491.55466428853634</c:v>
                </c:pt>
                <c:pt idx="1866">
                  <c:v>491.55466428853634</c:v>
                </c:pt>
                <c:pt idx="1867">
                  <c:v>473.14640546086162</c:v>
                </c:pt>
                <c:pt idx="1868">
                  <c:v>491.55466428853634</c:v>
                </c:pt>
                <c:pt idx="1869">
                  <c:v>491.55466428853634</c:v>
                </c:pt>
                <c:pt idx="1870">
                  <c:v>482.32447535147253</c:v>
                </c:pt>
                <c:pt idx="1871">
                  <c:v>491.55466428853634</c:v>
                </c:pt>
                <c:pt idx="1872">
                  <c:v>491.55466428853634</c:v>
                </c:pt>
                <c:pt idx="1873">
                  <c:v>482.32447535147253</c:v>
                </c:pt>
                <c:pt idx="1874">
                  <c:v>491.55466428853634</c:v>
                </c:pt>
                <c:pt idx="1875">
                  <c:v>491.55466428853634</c:v>
                </c:pt>
                <c:pt idx="1876">
                  <c:v>482.32447535147253</c:v>
                </c:pt>
                <c:pt idx="1877">
                  <c:v>491.55466428853634</c:v>
                </c:pt>
                <c:pt idx="1878">
                  <c:v>491.55466428853634</c:v>
                </c:pt>
                <c:pt idx="1879">
                  <c:v>482.32447535147253</c:v>
                </c:pt>
                <c:pt idx="1880">
                  <c:v>491.55466428853634</c:v>
                </c:pt>
                <c:pt idx="1881">
                  <c:v>500.83697227205164</c:v>
                </c:pt>
                <c:pt idx="1882">
                  <c:v>491.55466428853634</c:v>
                </c:pt>
                <c:pt idx="1883">
                  <c:v>500.83697227205164</c:v>
                </c:pt>
                <c:pt idx="1884">
                  <c:v>482.32447535147253</c:v>
                </c:pt>
                <c:pt idx="1885">
                  <c:v>491.55466428853634</c:v>
                </c:pt>
                <c:pt idx="1886">
                  <c:v>491.55466428853634</c:v>
                </c:pt>
                <c:pt idx="1887">
                  <c:v>491.55466428853634</c:v>
                </c:pt>
                <c:pt idx="1888">
                  <c:v>482.32447535147253</c:v>
                </c:pt>
                <c:pt idx="1889">
                  <c:v>491.55466428853634</c:v>
                </c:pt>
                <c:pt idx="1890">
                  <c:v>491.55466428853634</c:v>
                </c:pt>
                <c:pt idx="1891">
                  <c:v>482.32447535147253</c:v>
                </c:pt>
                <c:pt idx="1892">
                  <c:v>482.32447535147253</c:v>
                </c:pt>
                <c:pt idx="1893">
                  <c:v>500.83697227205164</c:v>
                </c:pt>
                <c:pt idx="1894">
                  <c:v>491.55466428853634</c:v>
                </c:pt>
                <c:pt idx="1895">
                  <c:v>491.55466428853634</c:v>
                </c:pt>
                <c:pt idx="1896">
                  <c:v>491.55466428853634</c:v>
                </c:pt>
                <c:pt idx="1897">
                  <c:v>500.83697227205164</c:v>
                </c:pt>
                <c:pt idx="1898">
                  <c:v>500.83697227205164</c:v>
                </c:pt>
                <c:pt idx="1899">
                  <c:v>491.55466428853634</c:v>
                </c:pt>
                <c:pt idx="1900">
                  <c:v>491.55466428853634</c:v>
                </c:pt>
                <c:pt idx="1901">
                  <c:v>491.55466428853634</c:v>
                </c:pt>
                <c:pt idx="1902">
                  <c:v>482.32447535147253</c:v>
                </c:pt>
                <c:pt idx="1903">
                  <c:v>482.32447535147253</c:v>
                </c:pt>
                <c:pt idx="1904">
                  <c:v>482.32447535147253</c:v>
                </c:pt>
                <c:pt idx="1905">
                  <c:v>482.32447535147253</c:v>
                </c:pt>
                <c:pt idx="1906">
                  <c:v>500.83697227205164</c:v>
                </c:pt>
                <c:pt idx="1907">
                  <c:v>491.55466428853634</c:v>
                </c:pt>
                <c:pt idx="1908">
                  <c:v>491.55466428853634</c:v>
                </c:pt>
                <c:pt idx="1909">
                  <c:v>482.32447535147253</c:v>
                </c:pt>
                <c:pt idx="1910">
                  <c:v>482.32447535147253</c:v>
                </c:pt>
                <c:pt idx="1911">
                  <c:v>482.32447535147253</c:v>
                </c:pt>
                <c:pt idx="1912">
                  <c:v>482.32447535147253</c:v>
                </c:pt>
                <c:pt idx="1913">
                  <c:v>482.32447535147253</c:v>
                </c:pt>
                <c:pt idx="1914">
                  <c:v>491.55466428853634</c:v>
                </c:pt>
                <c:pt idx="1915">
                  <c:v>491.55466428853634</c:v>
                </c:pt>
                <c:pt idx="1916">
                  <c:v>482.32447535147253</c:v>
                </c:pt>
                <c:pt idx="1917">
                  <c:v>491.55466428853634</c:v>
                </c:pt>
                <c:pt idx="1918">
                  <c:v>482.32447535147253</c:v>
                </c:pt>
                <c:pt idx="1919">
                  <c:v>491.55466428853634</c:v>
                </c:pt>
                <c:pt idx="1920">
                  <c:v>482.32447535147253</c:v>
                </c:pt>
                <c:pt idx="1921">
                  <c:v>482.32447535147253</c:v>
                </c:pt>
                <c:pt idx="1922">
                  <c:v>500.83697227205164</c:v>
                </c:pt>
                <c:pt idx="1923">
                  <c:v>482.32447535147253</c:v>
                </c:pt>
                <c:pt idx="1924">
                  <c:v>482.32447535147253</c:v>
                </c:pt>
                <c:pt idx="1925">
                  <c:v>482.32447535147253</c:v>
                </c:pt>
                <c:pt idx="1926">
                  <c:v>500.83697227205164</c:v>
                </c:pt>
                <c:pt idx="1927">
                  <c:v>482.32447535147253</c:v>
                </c:pt>
                <c:pt idx="1928">
                  <c:v>482.32447535147253</c:v>
                </c:pt>
                <c:pt idx="1929">
                  <c:v>500.83697227205164</c:v>
                </c:pt>
                <c:pt idx="1930">
                  <c:v>473.14640546086162</c:v>
                </c:pt>
                <c:pt idx="1931">
                  <c:v>491.55466428853634</c:v>
                </c:pt>
                <c:pt idx="1932">
                  <c:v>473.14640546086162</c:v>
                </c:pt>
                <c:pt idx="1933">
                  <c:v>482.32447535147253</c:v>
                </c:pt>
                <c:pt idx="1934">
                  <c:v>473.14640546086162</c:v>
                </c:pt>
                <c:pt idx="1935">
                  <c:v>491.55466428853634</c:v>
                </c:pt>
                <c:pt idx="1936">
                  <c:v>482.32447535147253</c:v>
                </c:pt>
                <c:pt idx="1937">
                  <c:v>482.32447535147253</c:v>
                </c:pt>
                <c:pt idx="1938">
                  <c:v>491.55466428853634</c:v>
                </c:pt>
                <c:pt idx="1939">
                  <c:v>491.55466428853634</c:v>
                </c:pt>
                <c:pt idx="1940">
                  <c:v>482.32447535147253</c:v>
                </c:pt>
                <c:pt idx="1941">
                  <c:v>500.83697227205164</c:v>
                </c:pt>
                <c:pt idx="1942">
                  <c:v>500.83697227205164</c:v>
                </c:pt>
                <c:pt idx="1943">
                  <c:v>491.55466428853634</c:v>
                </c:pt>
                <c:pt idx="1944">
                  <c:v>482.32447535147253</c:v>
                </c:pt>
                <c:pt idx="1945">
                  <c:v>500.83697227205164</c:v>
                </c:pt>
                <c:pt idx="1946">
                  <c:v>491.55466428853634</c:v>
                </c:pt>
                <c:pt idx="1947">
                  <c:v>491.55466428853634</c:v>
                </c:pt>
                <c:pt idx="1948">
                  <c:v>482.32447535147253</c:v>
                </c:pt>
                <c:pt idx="1949">
                  <c:v>491.55466428853634</c:v>
                </c:pt>
                <c:pt idx="1950">
                  <c:v>500.83697227205164</c:v>
                </c:pt>
                <c:pt idx="1951">
                  <c:v>500.83697227205164</c:v>
                </c:pt>
                <c:pt idx="1952">
                  <c:v>491.55466428853634</c:v>
                </c:pt>
                <c:pt idx="1953">
                  <c:v>482.32447535147253</c:v>
                </c:pt>
                <c:pt idx="1954">
                  <c:v>482.32447535147253</c:v>
                </c:pt>
                <c:pt idx="1955">
                  <c:v>491.55466428853634</c:v>
                </c:pt>
                <c:pt idx="1956">
                  <c:v>491.55466428853634</c:v>
                </c:pt>
                <c:pt idx="1957">
                  <c:v>500.83697227205164</c:v>
                </c:pt>
                <c:pt idx="1958">
                  <c:v>482.32447535147253</c:v>
                </c:pt>
                <c:pt idx="1959">
                  <c:v>500.83697227205164</c:v>
                </c:pt>
                <c:pt idx="1960">
                  <c:v>500.83697227205164</c:v>
                </c:pt>
                <c:pt idx="1961">
                  <c:v>473.14640546086162</c:v>
                </c:pt>
                <c:pt idx="1962">
                  <c:v>491.55466428853634</c:v>
                </c:pt>
                <c:pt idx="1963">
                  <c:v>491.55466428853634</c:v>
                </c:pt>
                <c:pt idx="1964">
                  <c:v>491.55466428853634</c:v>
                </c:pt>
                <c:pt idx="1965">
                  <c:v>491.55466428853634</c:v>
                </c:pt>
                <c:pt idx="1966">
                  <c:v>473.14640546086162</c:v>
                </c:pt>
                <c:pt idx="1967">
                  <c:v>491.55466428853634</c:v>
                </c:pt>
                <c:pt idx="1968">
                  <c:v>482.32447535147253</c:v>
                </c:pt>
                <c:pt idx="1969">
                  <c:v>482.32447535147253</c:v>
                </c:pt>
                <c:pt idx="1970">
                  <c:v>482.32447535147253</c:v>
                </c:pt>
                <c:pt idx="1971">
                  <c:v>500.83697227205164</c:v>
                </c:pt>
                <c:pt idx="1972">
                  <c:v>482.32447535147253</c:v>
                </c:pt>
                <c:pt idx="1973">
                  <c:v>482.32447535147253</c:v>
                </c:pt>
                <c:pt idx="1974">
                  <c:v>500.83697227205164</c:v>
                </c:pt>
                <c:pt idx="1975">
                  <c:v>482.32447535147253</c:v>
                </c:pt>
                <c:pt idx="1976">
                  <c:v>482.32447535147253</c:v>
                </c:pt>
                <c:pt idx="1977">
                  <c:v>482.32447535147253</c:v>
                </c:pt>
                <c:pt idx="1978">
                  <c:v>473.14640546086162</c:v>
                </c:pt>
                <c:pt idx="1979">
                  <c:v>491.55466428853634</c:v>
                </c:pt>
                <c:pt idx="1980">
                  <c:v>482.32447535147253</c:v>
                </c:pt>
                <c:pt idx="1981">
                  <c:v>491.55466428853634</c:v>
                </c:pt>
                <c:pt idx="1982">
                  <c:v>482.32447535147253</c:v>
                </c:pt>
                <c:pt idx="1983">
                  <c:v>482.32447535147253</c:v>
                </c:pt>
                <c:pt idx="1984">
                  <c:v>491.55466428853634</c:v>
                </c:pt>
                <c:pt idx="1985">
                  <c:v>473.14640546086162</c:v>
                </c:pt>
                <c:pt idx="1986">
                  <c:v>491.55466428853634</c:v>
                </c:pt>
                <c:pt idx="1987">
                  <c:v>473.14640546086162</c:v>
                </c:pt>
                <c:pt idx="1988">
                  <c:v>482.32447535147253</c:v>
                </c:pt>
                <c:pt idx="1989">
                  <c:v>482.32447535147253</c:v>
                </c:pt>
                <c:pt idx="1990">
                  <c:v>482.32447535147253</c:v>
                </c:pt>
                <c:pt idx="1991">
                  <c:v>491.55466428853634</c:v>
                </c:pt>
                <c:pt idx="1992">
                  <c:v>482.32447535147253</c:v>
                </c:pt>
                <c:pt idx="1993">
                  <c:v>482.32447535147253</c:v>
                </c:pt>
                <c:pt idx="1994">
                  <c:v>482.32447535147253</c:v>
                </c:pt>
                <c:pt idx="1995">
                  <c:v>482.32447535147253</c:v>
                </c:pt>
                <c:pt idx="1996">
                  <c:v>500.83697227205164</c:v>
                </c:pt>
                <c:pt idx="1997">
                  <c:v>473.14640546086162</c:v>
                </c:pt>
                <c:pt idx="1998">
                  <c:v>482.32447535147253</c:v>
                </c:pt>
                <c:pt idx="1999">
                  <c:v>482.32447535147253</c:v>
                </c:pt>
                <c:pt idx="2000">
                  <c:v>482.32447535147253</c:v>
                </c:pt>
                <c:pt idx="2001">
                  <c:v>464.02045461669769</c:v>
                </c:pt>
                <c:pt idx="2002">
                  <c:v>473.14640546086162</c:v>
                </c:pt>
                <c:pt idx="2003">
                  <c:v>482.32447535147253</c:v>
                </c:pt>
                <c:pt idx="2004">
                  <c:v>473.14640546086162</c:v>
                </c:pt>
                <c:pt idx="2005">
                  <c:v>482.32447535147253</c:v>
                </c:pt>
                <c:pt idx="2006">
                  <c:v>482.32447535147253</c:v>
                </c:pt>
                <c:pt idx="2007">
                  <c:v>473.14640546086162</c:v>
                </c:pt>
                <c:pt idx="2008">
                  <c:v>473.14640546086162</c:v>
                </c:pt>
                <c:pt idx="2009">
                  <c:v>482.32447535147253</c:v>
                </c:pt>
                <c:pt idx="2010">
                  <c:v>491.55466428853634</c:v>
                </c:pt>
                <c:pt idx="2011">
                  <c:v>482.32447535147253</c:v>
                </c:pt>
                <c:pt idx="2012">
                  <c:v>482.32447535147253</c:v>
                </c:pt>
                <c:pt idx="2013">
                  <c:v>473.14640546086162</c:v>
                </c:pt>
                <c:pt idx="2014">
                  <c:v>491.55466428853634</c:v>
                </c:pt>
                <c:pt idx="2015">
                  <c:v>482.32447535147253</c:v>
                </c:pt>
                <c:pt idx="2016">
                  <c:v>482.32447535147253</c:v>
                </c:pt>
                <c:pt idx="2017">
                  <c:v>491.55466428853634</c:v>
                </c:pt>
                <c:pt idx="2018">
                  <c:v>473.14640546086162</c:v>
                </c:pt>
                <c:pt idx="2019">
                  <c:v>491.55466428853634</c:v>
                </c:pt>
                <c:pt idx="2020">
                  <c:v>473.14640546086162</c:v>
                </c:pt>
                <c:pt idx="2021">
                  <c:v>491.55466428853634</c:v>
                </c:pt>
                <c:pt idx="2022">
                  <c:v>482.32447535147253</c:v>
                </c:pt>
                <c:pt idx="2023">
                  <c:v>482.32447535147253</c:v>
                </c:pt>
                <c:pt idx="2024">
                  <c:v>464.02045461669769</c:v>
                </c:pt>
                <c:pt idx="2025">
                  <c:v>482.32447535147253</c:v>
                </c:pt>
                <c:pt idx="2026">
                  <c:v>473.14640546086162</c:v>
                </c:pt>
                <c:pt idx="2027">
                  <c:v>473.14640546086162</c:v>
                </c:pt>
                <c:pt idx="2028">
                  <c:v>491.55466428853634</c:v>
                </c:pt>
                <c:pt idx="2029">
                  <c:v>482.32447535147253</c:v>
                </c:pt>
                <c:pt idx="2030">
                  <c:v>491.55466428853634</c:v>
                </c:pt>
                <c:pt idx="2031">
                  <c:v>482.32447535147253</c:v>
                </c:pt>
                <c:pt idx="2032">
                  <c:v>482.32447535147253</c:v>
                </c:pt>
                <c:pt idx="2033">
                  <c:v>491.55466428853634</c:v>
                </c:pt>
                <c:pt idx="2034">
                  <c:v>473.14640546086162</c:v>
                </c:pt>
                <c:pt idx="2035">
                  <c:v>454.94662281899065</c:v>
                </c:pt>
                <c:pt idx="2036">
                  <c:v>473.14640546086162</c:v>
                </c:pt>
                <c:pt idx="2037">
                  <c:v>473.14640546086162</c:v>
                </c:pt>
                <c:pt idx="2038">
                  <c:v>482.32447535147253</c:v>
                </c:pt>
                <c:pt idx="2039">
                  <c:v>482.32447535147253</c:v>
                </c:pt>
                <c:pt idx="2040">
                  <c:v>482.32447535147253</c:v>
                </c:pt>
                <c:pt idx="2041">
                  <c:v>473.14640546086162</c:v>
                </c:pt>
                <c:pt idx="2042">
                  <c:v>473.14640546086162</c:v>
                </c:pt>
                <c:pt idx="2043">
                  <c:v>482.32447535147253</c:v>
                </c:pt>
                <c:pt idx="2044">
                  <c:v>473.14640546086162</c:v>
                </c:pt>
                <c:pt idx="2045">
                  <c:v>482.32447535147253</c:v>
                </c:pt>
                <c:pt idx="2046">
                  <c:v>482.32447535147253</c:v>
                </c:pt>
                <c:pt idx="2047">
                  <c:v>482.32447535147253</c:v>
                </c:pt>
                <c:pt idx="2048">
                  <c:v>482.32447535147253</c:v>
                </c:pt>
                <c:pt idx="2049">
                  <c:v>482.32447535147253</c:v>
                </c:pt>
                <c:pt idx="2050">
                  <c:v>482.32447535147253</c:v>
                </c:pt>
                <c:pt idx="2051">
                  <c:v>482.32447535147253</c:v>
                </c:pt>
                <c:pt idx="2052">
                  <c:v>482.32447535147253</c:v>
                </c:pt>
                <c:pt idx="2053">
                  <c:v>482.32447535147253</c:v>
                </c:pt>
                <c:pt idx="2054">
                  <c:v>482.32447535147253</c:v>
                </c:pt>
                <c:pt idx="2055">
                  <c:v>473.14640546086162</c:v>
                </c:pt>
                <c:pt idx="2056">
                  <c:v>473.14640546086162</c:v>
                </c:pt>
                <c:pt idx="2057">
                  <c:v>464.02045461669769</c:v>
                </c:pt>
                <c:pt idx="2058">
                  <c:v>482.32447535147253</c:v>
                </c:pt>
                <c:pt idx="2059">
                  <c:v>473.14640546086162</c:v>
                </c:pt>
                <c:pt idx="2060">
                  <c:v>491.55466428853634</c:v>
                </c:pt>
                <c:pt idx="2061">
                  <c:v>482.32447535147253</c:v>
                </c:pt>
                <c:pt idx="2062">
                  <c:v>482.32447535147253</c:v>
                </c:pt>
                <c:pt idx="2063">
                  <c:v>491.55466428853634</c:v>
                </c:pt>
                <c:pt idx="2064">
                  <c:v>482.32447535147253</c:v>
                </c:pt>
                <c:pt idx="2065">
                  <c:v>482.32447535147253</c:v>
                </c:pt>
                <c:pt idx="2066">
                  <c:v>491.55466428853634</c:v>
                </c:pt>
                <c:pt idx="2067">
                  <c:v>491.55466428853634</c:v>
                </c:pt>
                <c:pt idx="2068">
                  <c:v>482.32447535147253</c:v>
                </c:pt>
                <c:pt idx="2069">
                  <c:v>500.83697227205164</c:v>
                </c:pt>
                <c:pt idx="2070">
                  <c:v>482.32447535147253</c:v>
                </c:pt>
                <c:pt idx="2071">
                  <c:v>491.55466428853634</c:v>
                </c:pt>
                <c:pt idx="2072">
                  <c:v>482.32447535147253</c:v>
                </c:pt>
                <c:pt idx="2073">
                  <c:v>482.32447535147253</c:v>
                </c:pt>
                <c:pt idx="2074">
                  <c:v>473.14640546086162</c:v>
                </c:pt>
                <c:pt idx="2075">
                  <c:v>473.14640546086162</c:v>
                </c:pt>
                <c:pt idx="2076">
                  <c:v>473.14640546086162</c:v>
                </c:pt>
                <c:pt idx="2077">
                  <c:v>491.55466428853634</c:v>
                </c:pt>
                <c:pt idx="2078">
                  <c:v>491.55466428853634</c:v>
                </c:pt>
                <c:pt idx="2079">
                  <c:v>491.55466428853634</c:v>
                </c:pt>
                <c:pt idx="2080">
                  <c:v>473.14640546086162</c:v>
                </c:pt>
                <c:pt idx="2081">
                  <c:v>500.83697227205164</c:v>
                </c:pt>
                <c:pt idx="2082">
                  <c:v>473.14640546086162</c:v>
                </c:pt>
                <c:pt idx="2083">
                  <c:v>482.32447535147253</c:v>
                </c:pt>
                <c:pt idx="2084">
                  <c:v>473.14640546086162</c:v>
                </c:pt>
                <c:pt idx="2085">
                  <c:v>491.55466428853634</c:v>
                </c:pt>
                <c:pt idx="2086">
                  <c:v>500.83697227205164</c:v>
                </c:pt>
                <c:pt idx="2087">
                  <c:v>464.02045461669769</c:v>
                </c:pt>
                <c:pt idx="2088">
                  <c:v>473.14640546086162</c:v>
                </c:pt>
                <c:pt idx="2089">
                  <c:v>482.32447535147253</c:v>
                </c:pt>
                <c:pt idx="2090">
                  <c:v>491.55466428853634</c:v>
                </c:pt>
                <c:pt idx="2091">
                  <c:v>473.14640546086162</c:v>
                </c:pt>
                <c:pt idx="2092">
                  <c:v>482.32447535147253</c:v>
                </c:pt>
                <c:pt idx="2093">
                  <c:v>491.55466428853634</c:v>
                </c:pt>
                <c:pt idx="2094">
                  <c:v>482.32447535147253</c:v>
                </c:pt>
                <c:pt idx="2095">
                  <c:v>491.55466428853634</c:v>
                </c:pt>
                <c:pt idx="2096">
                  <c:v>464.02045461669769</c:v>
                </c:pt>
                <c:pt idx="2097">
                  <c:v>482.32447535147253</c:v>
                </c:pt>
                <c:pt idx="2098">
                  <c:v>500.83697227205164</c:v>
                </c:pt>
                <c:pt idx="2099">
                  <c:v>491.55466428853634</c:v>
                </c:pt>
                <c:pt idx="2100">
                  <c:v>482.32447535147253</c:v>
                </c:pt>
                <c:pt idx="2101">
                  <c:v>491.55466428853634</c:v>
                </c:pt>
                <c:pt idx="2102">
                  <c:v>491.55466428853634</c:v>
                </c:pt>
                <c:pt idx="2103">
                  <c:v>482.32447535147253</c:v>
                </c:pt>
                <c:pt idx="2104">
                  <c:v>482.32447535147253</c:v>
                </c:pt>
                <c:pt idx="2105">
                  <c:v>482.32447535147253</c:v>
                </c:pt>
                <c:pt idx="2106">
                  <c:v>482.32447535147253</c:v>
                </c:pt>
                <c:pt idx="2107">
                  <c:v>482.32447535147253</c:v>
                </c:pt>
                <c:pt idx="2108">
                  <c:v>482.32447535147253</c:v>
                </c:pt>
                <c:pt idx="2109">
                  <c:v>482.32447535147253</c:v>
                </c:pt>
                <c:pt idx="2110">
                  <c:v>491.55466428853634</c:v>
                </c:pt>
                <c:pt idx="2111">
                  <c:v>491.55466428853634</c:v>
                </c:pt>
                <c:pt idx="2112">
                  <c:v>482.32447535147253</c:v>
                </c:pt>
                <c:pt idx="2113">
                  <c:v>482.32447535147253</c:v>
                </c:pt>
                <c:pt idx="2114">
                  <c:v>482.32447535147253</c:v>
                </c:pt>
                <c:pt idx="2115">
                  <c:v>491.55466428853634</c:v>
                </c:pt>
                <c:pt idx="2116">
                  <c:v>482.32447535147253</c:v>
                </c:pt>
                <c:pt idx="2117">
                  <c:v>482.32447535147253</c:v>
                </c:pt>
                <c:pt idx="2118">
                  <c:v>473.14640546086162</c:v>
                </c:pt>
                <c:pt idx="2119">
                  <c:v>482.32447535147253</c:v>
                </c:pt>
                <c:pt idx="2120">
                  <c:v>473.14640546086162</c:v>
                </c:pt>
                <c:pt idx="2121">
                  <c:v>491.55466428853634</c:v>
                </c:pt>
                <c:pt idx="2122">
                  <c:v>473.14640546086162</c:v>
                </c:pt>
                <c:pt idx="2123">
                  <c:v>473.14640546086162</c:v>
                </c:pt>
                <c:pt idx="2124">
                  <c:v>491.55466428853634</c:v>
                </c:pt>
                <c:pt idx="2125">
                  <c:v>482.32447535147253</c:v>
                </c:pt>
                <c:pt idx="2126">
                  <c:v>473.14640546086162</c:v>
                </c:pt>
                <c:pt idx="2127">
                  <c:v>473.14640546086162</c:v>
                </c:pt>
                <c:pt idx="2128">
                  <c:v>473.14640546086162</c:v>
                </c:pt>
                <c:pt idx="2129">
                  <c:v>491.55466428853634</c:v>
                </c:pt>
                <c:pt idx="2130">
                  <c:v>482.32447535147253</c:v>
                </c:pt>
                <c:pt idx="2131">
                  <c:v>482.32447535147253</c:v>
                </c:pt>
                <c:pt idx="2132">
                  <c:v>482.32447535147253</c:v>
                </c:pt>
                <c:pt idx="2133">
                  <c:v>491.55466428853634</c:v>
                </c:pt>
                <c:pt idx="2134">
                  <c:v>491.55466428853634</c:v>
                </c:pt>
                <c:pt idx="2135">
                  <c:v>464.02045461669769</c:v>
                </c:pt>
                <c:pt idx="2136">
                  <c:v>473.14640546086162</c:v>
                </c:pt>
                <c:pt idx="2137">
                  <c:v>482.32447535147253</c:v>
                </c:pt>
                <c:pt idx="2138">
                  <c:v>464.02045461669769</c:v>
                </c:pt>
                <c:pt idx="2139">
                  <c:v>473.14640546086162</c:v>
                </c:pt>
                <c:pt idx="2140">
                  <c:v>473.14640546086162</c:v>
                </c:pt>
                <c:pt idx="2141">
                  <c:v>473.14640546086162</c:v>
                </c:pt>
                <c:pt idx="2142">
                  <c:v>482.32447535147253</c:v>
                </c:pt>
                <c:pt idx="2143">
                  <c:v>464.02045461669769</c:v>
                </c:pt>
                <c:pt idx="2144">
                  <c:v>482.32447535147253</c:v>
                </c:pt>
                <c:pt idx="2145">
                  <c:v>482.32447535147253</c:v>
                </c:pt>
                <c:pt idx="2146">
                  <c:v>482.32447535147253</c:v>
                </c:pt>
                <c:pt idx="2147">
                  <c:v>482.32447535147253</c:v>
                </c:pt>
                <c:pt idx="2148">
                  <c:v>500.83697227205164</c:v>
                </c:pt>
                <c:pt idx="2149">
                  <c:v>491.55466428853634</c:v>
                </c:pt>
                <c:pt idx="2150">
                  <c:v>482.32447535147253</c:v>
                </c:pt>
                <c:pt idx="2151">
                  <c:v>482.32447535147253</c:v>
                </c:pt>
                <c:pt idx="2152">
                  <c:v>473.14640546086162</c:v>
                </c:pt>
                <c:pt idx="2153">
                  <c:v>473.14640546086162</c:v>
                </c:pt>
                <c:pt idx="2154">
                  <c:v>473.14640546086162</c:v>
                </c:pt>
                <c:pt idx="2155">
                  <c:v>473.14640546086162</c:v>
                </c:pt>
                <c:pt idx="2156">
                  <c:v>473.14640546086162</c:v>
                </c:pt>
                <c:pt idx="2157">
                  <c:v>482.32447535147253</c:v>
                </c:pt>
                <c:pt idx="2158">
                  <c:v>491.55466428853634</c:v>
                </c:pt>
                <c:pt idx="2159">
                  <c:v>464.02045461669769</c:v>
                </c:pt>
                <c:pt idx="2160">
                  <c:v>482.32447535147253</c:v>
                </c:pt>
                <c:pt idx="2161">
                  <c:v>482.32447535147253</c:v>
                </c:pt>
                <c:pt idx="2162">
                  <c:v>482.32447535147253</c:v>
                </c:pt>
                <c:pt idx="2163">
                  <c:v>482.32447535147253</c:v>
                </c:pt>
                <c:pt idx="2164">
                  <c:v>473.14640546086162</c:v>
                </c:pt>
                <c:pt idx="2165">
                  <c:v>482.32447535147253</c:v>
                </c:pt>
                <c:pt idx="2166">
                  <c:v>500.83697227205164</c:v>
                </c:pt>
                <c:pt idx="2167">
                  <c:v>482.32447535147253</c:v>
                </c:pt>
                <c:pt idx="2168">
                  <c:v>491.55466428853634</c:v>
                </c:pt>
                <c:pt idx="2169">
                  <c:v>491.55466428853634</c:v>
                </c:pt>
                <c:pt idx="2170">
                  <c:v>482.32447535147253</c:v>
                </c:pt>
                <c:pt idx="2171">
                  <c:v>473.14640546086162</c:v>
                </c:pt>
                <c:pt idx="2172">
                  <c:v>473.14640546086162</c:v>
                </c:pt>
                <c:pt idx="2173">
                  <c:v>473.14640546086162</c:v>
                </c:pt>
                <c:pt idx="2174">
                  <c:v>473.14640546086162</c:v>
                </c:pt>
                <c:pt idx="2175">
                  <c:v>464.02045461669769</c:v>
                </c:pt>
                <c:pt idx="2176">
                  <c:v>482.32447535147253</c:v>
                </c:pt>
                <c:pt idx="2177">
                  <c:v>473.14640546086162</c:v>
                </c:pt>
                <c:pt idx="2178">
                  <c:v>482.32447535147253</c:v>
                </c:pt>
                <c:pt idx="2179">
                  <c:v>491.55466428853634</c:v>
                </c:pt>
                <c:pt idx="2180">
                  <c:v>482.32447535147253</c:v>
                </c:pt>
                <c:pt idx="2181">
                  <c:v>482.32447535147253</c:v>
                </c:pt>
                <c:pt idx="2182">
                  <c:v>482.32447535147253</c:v>
                </c:pt>
                <c:pt idx="2183">
                  <c:v>473.14640546086162</c:v>
                </c:pt>
                <c:pt idx="2184">
                  <c:v>482.32447535147253</c:v>
                </c:pt>
                <c:pt idx="2185">
                  <c:v>473.14640546086162</c:v>
                </c:pt>
                <c:pt idx="2186">
                  <c:v>473.14640546086162</c:v>
                </c:pt>
                <c:pt idx="2187">
                  <c:v>482.32447535147253</c:v>
                </c:pt>
                <c:pt idx="2188">
                  <c:v>473.14640546086162</c:v>
                </c:pt>
                <c:pt idx="2189">
                  <c:v>482.32447535147253</c:v>
                </c:pt>
                <c:pt idx="2190">
                  <c:v>464.02045461669769</c:v>
                </c:pt>
                <c:pt idx="2191">
                  <c:v>473.14640546086162</c:v>
                </c:pt>
                <c:pt idx="2192">
                  <c:v>464.02045461669769</c:v>
                </c:pt>
                <c:pt idx="2193">
                  <c:v>482.32447535147253</c:v>
                </c:pt>
                <c:pt idx="2194">
                  <c:v>473.14640546086162</c:v>
                </c:pt>
                <c:pt idx="2195">
                  <c:v>473.14640546086162</c:v>
                </c:pt>
                <c:pt idx="2196">
                  <c:v>473.14640546086162</c:v>
                </c:pt>
                <c:pt idx="2197">
                  <c:v>473.14640546086162</c:v>
                </c:pt>
                <c:pt idx="2198">
                  <c:v>482.32447535147253</c:v>
                </c:pt>
                <c:pt idx="2199">
                  <c:v>473.14640546086162</c:v>
                </c:pt>
                <c:pt idx="2200">
                  <c:v>473.14640546086162</c:v>
                </c:pt>
                <c:pt idx="2201">
                  <c:v>473.14640546086162</c:v>
                </c:pt>
                <c:pt idx="2202">
                  <c:v>482.32447535147253</c:v>
                </c:pt>
                <c:pt idx="2203">
                  <c:v>500.83697227205164</c:v>
                </c:pt>
                <c:pt idx="2204">
                  <c:v>464.02045461669769</c:v>
                </c:pt>
                <c:pt idx="2205">
                  <c:v>473.14640546086162</c:v>
                </c:pt>
                <c:pt idx="2206">
                  <c:v>473.14640546086162</c:v>
                </c:pt>
                <c:pt idx="2207">
                  <c:v>473.14640546086162</c:v>
                </c:pt>
                <c:pt idx="2208">
                  <c:v>464.02045461669769</c:v>
                </c:pt>
                <c:pt idx="2209">
                  <c:v>473.14640546086162</c:v>
                </c:pt>
                <c:pt idx="2210">
                  <c:v>491.55466428853634</c:v>
                </c:pt>
                <c:pt idx="2211">
                  <c:v>473.14640546086162</c:v>
                </c:pt>
                <c:pt idx="2212">
                  <c:v>482.32447535147253</c:v>
                </c:pt>
                <c:pt idx="2213">
                  <c:v>464.02045461669769</c:v>
                </c:pt>
                <c:pt idx="2214">
                  <c:v>473.14640546086162</c:v>
                </c:pt>
                <c:pt idx="2215">
                  <c:v>473.14640546086162</c:v>
                </c:pt>
                <c:pt idx="2216">
                  <c:v>464.02045461669769</c:v>
                </c:pt>
                <c:pt idx="2217">
                  <c:v>473.14640546086162</c:v>
                </c:pt>
                <c:pt idx="2218">
                  <c:v>473.14640546086162</c:v>
                </c:pt>
                <c:pt idx="2219">
                  <c:v>482.32447535147253</c:v>
                </c:pt>
                <c:pt idx="2220">
                  <c:v>482.32447535147253</c:v>
                </c:pt>
                <c:pt idx="2221">
                  <c:v>464.02045461669769</c:v>
                </c:pt>
                <c:pt idx="2222">
                  <c:v>464.02045461669769</c:v>
                </c:pt>
                <c:pt idx="2223">
                  <c:v>473.14640546086162</c:v>
                </c:pt>
                <c:pt idx="2224">
                  <c:v>473.14640546086162</c:v>
                </c:pt>
                <c:pt idx="2225">
                  <c:v>482.32447535147253</c:v>
                </c:pt>
                <c:pt idx="2226">
                  <c:v>473.14640546086162</c:v>
                </c:pt>
                <c:pt idx="2227">
                  <c:v>473.14640546086162</c:v>
                </c:pt>
                <c:pt idx="2228">
                  <c:v>473.14640546086162</c:v>
                </c:pt>
                <c:pt idx="2229">
                  <c:v>482.32447535147253</c:v>
                </c:pt>
                <c:pt idx="2230">
                  <c:v>454.94662281899065</c:v>
                </c:pt>
                <c:pt idx="2231">
                  <c:v>491.55466428853634</c:v>
                </c:pt>
                <c:pt idx="2232">
                  <c:v>482.32447535147253</c:v>
                </c:pt>
                <c:pt idx="2233">
                  <c:v>454.94662281899065</c:v>
                </c:pt>
                <c:pt idx="2234">
                  <c:v>482.32447535147253</c:v>
                </c:pt>
                <c:pt idx="2235">
                  <c:v>464.02045461669769</c:v>
                </c:pt>
                <c:pt idx="2236">
                  <c:v>482.32447535147253</c:v>
                </c:pt>
                <c:pt idx="2237">
                  <c:v>473.14640546086162</c:v>
                </c:pt>
                <c:pt idx="2238">
                  <c:v>473.14640546086162</c:v>
                </c:pt>
                <c:pt idx="2239">
                  <c:v>464.02045461669769</c:v>
                </c:pt>
                <c:pt idx="2240">
                  <c:v>464.02045461669769</c:v>
                </c:pt>
                <c:pt idx="2241">
                  <c:v>473.14640546086162</c:v>
                </c:pt>
                <c:pt idx="2242">
                  <c:v>473.14640546086162</c:v>
                </c:pt>
                <c:pt idx="2243">
                  <c:v>482.32447535147253</c:v>
                </c:pt>
                <c:pt idx="2244">
                  <c:v>482.32447535147253</c:v>
                </c:pt>
                <c:pt idx="2245">
                  <c:v>473.14640546086162</c:v>
                </c:pt>
                <c:pt idx="2246">
                  <c:v>482.32447535147253</c:v>
                </c:pt>
                <c:pt idx="2247">
                  <c:v>473.14640546086162</c:v>
                </c:pt>
                <c:pt idx="2248">
                  <c:v>473.14640546086162</c:v>
                </c:pt>
                <c:pt idx="2249">
                  <c:v>491.55466428853634</c:v>
                </c:pt>
                <c:pt idx="2250">
                  <c:v>482.32447535147253</c:v>
                </c:pt>
                <c:pt idx="2251">
                  <c:v>464.02045461669769</c:v>
                </c:pt>
                <c:pt idx="2252">
                  <c:v>473.14640546086162</c:v>
                </c:pt>
                <c:pt idx="2253">
                  <c:v>473.14640546086162</c:v>
                </c:pt>
                <c:pt idx="2254">
                  <c:v>464.02045461669769</c:v>
                </c:pt>
                <c:pt idx="2255">
                  <c:v>491.55466428853634</c:v>
                </c:pt>
                <c:pt idx="2256">
                  <c:v>473.14640546086162</c:v>
                </c:pt>
                <c:pt idx="2257">
                  <c:v>473.14640546086162</c:v>
                </c:pt>
                <c:pt idx="2258">
                  <c:v>473.14640546086162</c:v>
                </c:pt>
                <c:pt idx="2259">
                  <c:v>473.14640546086162</c:v>
                </c:pt>
                <c:pt idx="2260">
                  <c:v>473.14640546086162</c:v>
                </c:pt>
                <c:pt idx="2261">
                  <c:v>482.32447535147253</c:v>
                </c:pt>
                <c:pt idx="2262">
                  <c:v>473.14640546086162</c:v>
                </c:pt>
                <c:pt idx="2263">
                  <c:v>482.32447535147253</c:v>
                </c:pt>
                <c:pt idx="2264">
                  <c:v>464.02045461669769</c:v>
                </c:pt>
                <c:pt idx="2265">
                  <c:v>473.14640546086162</c:v>
                </c:pt>
                <c:pt idx="2266">
                  <c:v>464.02045461669769</c:v>
                </c:pt>
                <c:pt idx="2267">
                  <c:v>482.32447535147253</c:v>
                </c:pt>
                <c:pt idx="2268">
                  <c:v>482.32447535147253</c:v>
                </c:pt>
                <c:pt idx="2269">
                  <c:v>482.32447535147253</c:v>
                </c:pt>
                <c:pt idx="2270">
                  <c:v>473.14640546086162</c:v>
                </c:pt>
                <c:pt idx="2271">
                  <c:v>482.32447535147253</c:v>
                </c:pt>
                <c:pt idx="2272">
                  <c:v>464.02045461669769</c:v>
                </c:pt>
                <c:pt idx="2273">
                  <c:v>482.32447535147253</c:v>
                </c:pt>
                <c:pt idx="2274">
                  <c:v>482.32447535147253</c:v>
                </c:pt>
                <c:pt idx="2275">
                  <c:v>482.32447535147253</c:v>
                </c:pt>
                <c:pt idx="2276">
                  <c:v>482.32447535147253</c:v>
                </c:pt>
                <c:pt idx="2277">
                  <c:v>482.32447535147253</c:v>
                </c:pt>
                <c:pt idx="2278">
                  <c:v>482.32447535147253</c:v>
                </c:pt>
                <c:pt idx="2279">
                  <c:v>473.14640546086162</c:v>
                </c:pt>
                <c:pt idx="2280">
                  <c:v>482.32447535147253</c:v>
                </c:pt>
                <c:pt idx="2281">
                  <c:v>482.32447535147253</c:v>
                </c:pt>
                <c:pt idx="2282">
                  <c:v>482.32447535147253</c:v>
                </c:pt>
                <c:pt idx="2283">
                  <c:v>473.14640546086162</c:v>
                </c:pt>
                <c:pt idx="2284">
                  <c:v>464.02045461669769</c:v>
                </c:pt>
                <c:pt idx="2285">
                  <c:v>482.32447535147253</c:v>
                </c:pt>
                <c:pt idx="2286">
                  <c:v>464.02045461669769</c:v>
                </c:pt>
                <c:pt idx="2287">
                  <c:v>482.32447535147253</c:v>
                </c:pt>
                <c:pt idx="2288">
                  <c:v>482.32447535147253</c:v>
                </c:pt>
                <c:pt idx="2289">
                  <c:v>464.02045461669769</c:v>
                </c:pt>
                <c:pt idx="2290">
                  <c:v>491.55466428853634</c:v>
                </c:pt>
                <c:pt idx="2291">
                  <c:v>464.02045461669769</c:v>
                </c:pt>
                <c:pt idx="2292">
                  <c:v>491.55466428853634</c:v>
                </c:pt>
                <c:pt idx="2293">
                  <c:v>473.14640546086162</c:v>
                </c:pt>
                <c:pt idx="2294">
                  <c:v>473.14640546086162</c:v>
                </c:pt>
                <c:pt idx="2295">
                  <c:v>473.14640546086162</c:v>
                </c:pt>
                <c:pt idx="2296">
                  <c:v>473.14640546086162</c:v>
                </c:pt>
                <c:pt idx="2297">
                  <c:v>473.14640546086162</c:v>
                </c:pt>
                <c:pt idx="2298">
                  <c:v>482.32447535147253</c:v>
                </c:pt>
                <c:pt idx="2299">
                  <c:v>473.14640546086162</c:v>
                </c:pt>
                <c:pt idx="2300">
                  <c:v>464.02045461669769</c:v>
                </c:pt>
                <c:pt idx="2301">
                  <c:v>491.55466428853634</c:v>
                </c:pt>
                <c:pt idx="2302">
                  <c:v>454.94662281899065</c:v>
                </c:pt>
                <c:pt idx="2303">
                  <c:v>482.32447535147253</c:v>
                </c:pt>
                <c:pt idx="2304">
                  <c:v>482.32447535147253</c:v>
                </c:pt>
                <c:pt idx="2305">
                  <c:v>482.32447535147253</c:v>
                </c:pt>
                <c:pt idx="2306">
                  <c:v>473.14640546086162</c:v>
                </c:pt>
                <c:pt idx="2307">
                  <c:v>464.02045461669769</c:v>
                </c:pt>
                <c:pt idx="2308">
                  <c:v>482.32447535147253</c:v>
                </c:pt>
                <c:pt idx="2309">
                  <c:v>482.32447535147253</c:v>
                </c:pt>
                <c:pt idx="2310">
                  <c:v>482.32447535147253</c:v>
                </c:pt>
                <c:pt idx="2311">
                  <c:v>473.14640546086162</c:v>
                </c:pt>
                <c:pt idx="2312">
                  <c:v>482.32447535147253</c:v>
                </c:pt>
                <c:pt idx="2313">
                  <c:v>491.55466428853634</c:v>
                </c:pt>
                <c:pt idx="2314">
                  <c:v>473.14640546086162</c:v>
                </c:pt>
                <c:pt idx="2315">
                  <c:v>473.14640546086162</c:v>
                </c:pt>
                <c:pt idx="2316">
                  <c:v>454.94662281899065</c:v>
                </c:pt>
                <c:pt idx="2317">
                  <c:v>491.55466428853634</c:v>
                </c:pt>
                <c:pt idx="2318">
                  <c:v>473.14640546086162</c:v>
                </c:pt>
                <c:pt idx="2319">
                  <c:v>473.14640546086162</c:v>
                </c:pt>
                <c:pt idx="2320">
                  <c:v>464.02045461669769</c:v>
                </c:pt>
                <c:pt idx="2321">
                  <c:v>473.14640546086162</c:v>
                </c:pt>
                <c:pt idx="2322">
                  <c:v>482.32447535147253</c:v>
                </c:pt>
                <c:pt idx="2323">
                  <c:v>482.32447535147253</c:v>
                </c:pt>
                <c:pt idx="2324">
                  <c:v>482.32447535147253</c:v>
                </c:pt>
                <c:pt idx="2325">
                  <c:v>482.32447535147253</c:v>
                </c:pt>
                <c:pt idx="2326">
                  <c:v>464.02045461669769</c:v>
                </c:pt>
                <c:pt idx="2327">
                  <c:v>482.32447535147253</c:v>
                </c:pt>
                <c:pt idx="2328">
                  <c:v>454.94662281899065</c:v>
                </c:pt>
                <c:pt idx="2329">
                  <c:v>473.14640546086162</c:v>
                </c:pt>
                <c:pt idx="2330">
                  <c:v>473.14640546086162</c:v>
                </c:pt>
                <c:pt idx="2331">
                  <c:v>473.14640546086162</c:v>
                </c:pt>
                <c:pt idx="2332">
                  <c:v>473.14640546086162</c:v>
                </c:pt>
                <c:pt idx="2333">
                  <c:v>464.02045461669769</c:v>
                </c:pt>
                <c:pt idx="2334">
                  <c:v>473.14640546086162</c:v>
                </c:pt>
                <c:pt idx="2335">
                  <c:v>482.32447535147253</c:v>
                </c:pt>
                <c:pt idx="2336">
                  <c:v>473.14640546086162</c:v>
                </c:pt>
                <c:pt idx="2337">
                  <c:v>473.14640546086162</c:v>
                </c:pt>
                <c:pt idx="2338">
                  <c:v>482.32447535147253</c:v>
                </c:pt>
                <c:pt idx="2339">
                  <c:v>464.02045461669769</c:v>
                </c:pt>
                <c:pt idx="2340">
                  <c:v>473.14640546086162</c:v>
                </c:pt>
                <c:pt idx="2341">
                  <c:v>482.32447535147253</c:v>
                </c:pt>
                <c:pt idx="2342">
                  <c:v>473.14640546086162</c:v>
                </c:pt>
                <c:pt idx="2343">
                  <c:v>473.14640546086162</c:v>
                </c:pt>
                <c:pt idx="2344">
                  <c:v>473.14640546086162</c:v>
                </c:pt>
                <c:pt idx="2345">
                  <c:v>464.02045461669769</c:v>
                </c:pt>
                <c:pt idx="2346">
                  <c:v>482.32447535147253</c:v>
                </c:pt>
                <c:pt idx="2347">
                  <c:v>482.32447535147253</c:v>
                </c:pt>
                <c:pt idx="2348">
                  <c:v>482.32447535147253</c:v>
                </c:pt>
                <c:pt idx="2349">
                  <c:v>464.02045461669769</c:v>
                </c:pt>
                <c:pt idx="2350">
                  <c:v>473.14640546086162</c:v>
                </c:pt>
                <c:pt idx="2351">
                  <c:v>464.02045461669769</c:v>
                </c:pt>
                <c:pt idx="2352">
                  <c:v>473.14640546086162</c:v>
                </c:pt>
                <c:pt idx="2353">
                  <c:v>473.14640546086162</c:v>
                </c:pt>
                <c:pt idx="2354">
                  <c:v>473.14640546086162</c:v>
                </c:pt>
                <c:pt idx="2355">
                  <c:v>482.32447535147253</c:v>
                </c:pt>
                <c:pt idx="2356">
                  <c:v>473.14640546086162</c:v>
                </c:pt>
                <c:pt idx="2357">
                  <c:v>464.02045461669769</c:v>
                </c:pt>
                <c:pt idx="2358">
                  <c:v>454.94662281899065</c:v>
                </c:pt>
                <c:pt idx="2359">
                  <c:v>482.32447535147253</c:v>
                </c:pt>
                <c:pt idx="2360">
                  <c:v>464.02045461669769</c:v>
                </c:pt>
                <c:pt idx="2361">
                  <c:v>464.02045461669769</c:v>
                </c:pt>
                <c:pt idx="2362">
                  <c:v>454.94662281899065</c:v>
                </c:pt>
                <c:pt idx="2363">
                  <c:v>473.14640546086162</c:v>
                </c:pt>
                <c:pt idx="2364">
                  <c:v>464.02045461669769</c:v>
                </c:pt>
                <c:pt idx="2365">
                  <c:v>473.14640546086162</c:v>
                </c:pt>
                <c:pt idx="2366">
                  <c:v>473.14640546086162</c:v>
                </c:pt>
                <c:pt idx="2367">
                  <c:v>464.02045461669769</c:v>
                </c:pt>
                <c:pt idx="2368">
                  <c:v>473.14640546086162</c:v>
                </c:pt>
                <c:pt idx="2369">
                  <c:v>464.02045461669769</c:v>
                </c:pt>
                <c:pt idx="2370">
                  <c:v>464.02045461669769</c:v>
                </c:pt>
                <c:pt idx="2371">
                  <c:v>473.14640546086162</c:v>
                </c:pt>
                <c:pt idx="2372">
                  <c:v>473.14640546086162</c:v>
                </c:pt>
                <c:pt idx="2373">
                  <c:v>464.02045461669769</c:v>
                </c:pt>
                <c:pt idx="2374">
                  <c:v>464.02045461669769</c:v>
                </c:pt>
                <c:pt idx="2375">
                  <c:v>473.14640546086162</c:v>
                </c:pt>
                <c:pt idx="2376">
                  <c:v>473.14640546086162</c:v>
                </c:pt>
                <c:pt idx="2377">
                  <c:v>473.14640546086162</c:v>
                </c:pt>
                <c:pt idx="2378">
                  <c:v>464.02045461669769</c:v>
                </c:pt>
                <c:pt idx="2379">
                  <c:v>464.02045461669769</c:v>
                </c:pt>
                <c:pt idx="2380">
                  <c:v>473.14640546086162</c:v>
                </c:pt>
                <c:pt idx="2381">
                  <c:v>473.14640546086162</c:v>
                </c:pt>
                <c:pt idx="2382">
                  <c:v>464.02045461669769</c:v>
                </c:pt>
                <c:pt idx="2383">
                  <c:v>464.02045461669769</c:v>
                </c:pt>
                <c:pt idx="2384">
                  <c:v>464.02045461669769</c:v>
                </c:pt>
                <c:pt idx="2385">
                  <c:v>473.14640546086162</c:v>
                </c:pt>
                <c:pt idx="2386">
                  <c:v>473.14640546086162</c:v>
                </c:pt>
                <c:pt idx="2387">
                  <c:v>464.02045461669769</c:v>
                </c:pt>
                <c:pt idx="2388">
                  <c:v>482.32447535147253</c:v>
                </c:pt>
                <c:pt idx="2389">
                  <c:v>473.14640546086162</c:v>
                </c:pt>
                <c:pt idx="2390">
                  <c:v>464.02045461669769</c:v>
                </c:pt>
                <c:pt idx="2391">
                  <c:v>491.55466428853634</c:v>
                </c:pt>
                <c:pt idx="2392">
                  <c:v>473.14640546086162</c:v>
                </c:pt>
                <c:pt idx="2393">
                  <c:v>464.02045461669769</c:v>
                </c:pt>
                <c:pt idx="2394">
                  <c:v>464.02045461669769</c:v>
                </c:pt>
                <c:pt idx="2395">
                  <c:v>473.14640546086162</c:v>
                </c:pt>
                <c:pt idx="2396">
                  <c:v>482.32447535147253</c:v>
                </c:pt>
                <c:pt idx="2397">
                  <c:v>482.32447535147253</c:v>
                </c:pt>
                <c:pt idx="2398">
                  <c:v>464.02045461669769</c:v>
                </c:pt>
                <c:pt idx="2399">
                  <c:v>473.14640546086162</c:v>
                </c:pt>
                <c:pt idx="2400">
                  <c:v>482.32447535147253</c:v>
                </c:pt>
                <c:pt idx="2401">
                  <c:v>473.14640546086162</c:v>
                </c:pt>
                <c:pt idx="2402">
                  <c:v>473.14640546086162</c:v>
                </c:pt>
                <c:pt idx="2403">
                  <c:v>482.32447535147253</c:v>
                </c:pt>
                <c:pt idx="2404">
                  <c:v>464.02045461669769</c:v>
                </c:pt>
                <c:pt idx="2405">
                  <c:v>464.02045461669769</c:v>
                </c:pt>
                <c:pt idx="2406">
                  <c:v>473.14640546086162</c:v>
                </c:pt>
                <c:pt idx="2407">
                  <c:v>473.14640546086162</c:v>
                </c:pt>
                <c:pt idx="2408">
                  <c:v>473.14640546086162</c:v>
                </c:pt>
                <c:pt idx="2409">
                  <c:v>464.02045461669769</c:v>
                </c:pt>
                <c:pt idx="2410">
                  <c:v>482.32447535147253</c:v>
                </c:pt>
                <c:pt idx="2411">
                  <c:v>473.14640546086162</c:v>
                </c:pt>
                <c:pt idx="2412">
                  <c:v>473.14640546086162</c:v>
                </c:pt>
                <c:pt idx="2413">
                  <c:v>464.02045461669769</c:v>
                </c:pt>
                <c:pt idx="2414">
                  <c:v>473.14640546086162</c:v>
                </c:pt>
                <c:pt idx="2415">
                  <c:v>473.14640546086162</c:v>
                </c:pt>
                <c:pt idx="2416">
                  <c:v>482.32447535147253</c:v>
                </c:pt>
                <c:pt idx="2417">
                  <c:v>464.02045461669769</c:v>
                </c:pt>
                <c:pt idx="2418">
                  <c:v>473.14640546086162</c:v>
                </c:pt>
                <c:pt idx="2419">
                  <c:v>473.14640546086162</c:v>
                </c:pt>
                <c:pt idx="2420">
                  <c:v>473.14640546086162</c:v>
                </c:pt>
                <c:pt idx="2421">
                  <c:v>454.94662281899065</c:v>
                </c:pt>
                <c:pt idx="2422">
                  <c:v>464.02045461669769</c:v>
                </c:pt>
                <c:pt idx="2423">
                  <c:v>473.14640546086162</c:v>
                </c:pt>
                <c:pt idx="2424">
                  <c:v>473.14640546086162</c:v>
                </c:pt>
                <c:pt idx="2425">
                  <c:v>464.02045461669769</c:v>
                </c:pt>
                <c:pt idx="2426">
                  <c:v>464.02045461669769</c:v>
                </c:pt>
                <c:pt idx="2427">
                  <c:v>473.14640546086162</c:v>
                </c:pt>
                <c:pt idx="2428">
                  <c:v>464.02045461669769</c:v>
                </c:pt>
                <c:pt idx="2429">
                  <c:v>482.32447535147253</c:v>
                </c:pt>
                <c:pt idx="2430">
                  <c:v>464.02045461669769</c:v>
                </c:pt>
                <c:pt idx="2431">
                  <c:v>464.02045461669769</c:v>
                </c:pt>
                <c:pt idx="2432">
                  <c:v>454.94662281899065</c:v>
                </c:pt>
                <c:pt idx="2433">
                  <c:v>464.02045461669769</c:v>
                </c:pt>
                <c:pt idx="2434">
                  <c:v>464.02045461669769</c:v>
                </c:pt>
                <c:pt idx="2435">
                  <c:v>464.02045461669769</c:v>
                </c:pt>
                <c:pt idx="2436">
                  <c:v>464.02045461669769</c:v>
                </c:pt>
                <c:pt idx="2437">
                  <c:v>464.02045461669769</c:v>
                </c:pt>
                <c:pt idx="2438">
                  <c:v>464.02045461669769</c:v>
                </c:pt>
                <c:pt idx="2439">
                  <c:v>482.32447535147253</c:v>
                </c:pt>
                <c:pt idx="2440">
                  <c:v>473.14640546086162</c:v>
                </c:pt>
                <c:pt idx="2441">
                  <c:v>454.94662281899065</c:v>
                </c:pt>
                <c:pt idx="2442">
                  <c:v>473.14640546086162</c:v>
                </c:pt>
                <c:pt idx="2443">
                  <c:v>464.02045461669769</c:v>
                </c:pt>
                <c:pt idx="2444">
                  <c:v>454.94662281899065</c:v>
                </c:pt>
                <c:pt idx="2445">
                  <c:v>464.02045461669769</c:v>
                </c:pt>
                <c:pt idx="2446">
                  <c:v>464.02045461669769</c:v>
                </c:pt>
                <c:pt idx="2447">
                  <c:v>464.02045461669769</c:v>
                </c:pt>
                <c:pt idx="2448">
                  <c:v>482.32447535147253</c:v>
                </c:pt>
                <c:pt idx="2449">
                  <c:v>473.14640546086162</c:v>
                </c:pt>
                <c:pt idx="2450">
                  <c:v>454.94662281899065</c:v>
                </c:pt>
                <c:pt idx="2451">
                  <c:v>473.14640546086162</c:v>
                </c:pt>
                <c:pt idx="2452">
                  <c:v>464.02045461669769</c:v>
                </c:pt>
                <c:pt idx="2453">
                  <c:v>473.14640546086162</c:v>
                </c:pt>
                <c:pt idx="2454">
                  <c:v>482.32447535147253</c:v>
                </c:pt>
                <c:pt idx="2455">
                  <c:v>473.14640546086162</c:v>
                </c:pt>
                <c:pt idx="2456">
                  <c:v>473.14640546086162</c:v>
                </c:pt>
                <c:pt idx="2457">
                  <c:v>464.02045461669769</c:v>
                </c:pt>
                <c:pt idx="2458">
                  <c:v>454.94662281899065</c:v>
                </c:pt>
                <c:pt idx="2459">
                  <c:v>454.94662281899065</c:v>
                </c:pt>
                <c:pt idx="2460">
                  <c:v>473.14640546086162</c:v>
                </c:pt>
                <c:pt idx="2461">
                  <c:v>464.02045461669769</c:v>
                </c:pt>
                <c:pt idx="2462">
                  <c:v>473.14640546086162</c:v>
                </c:pt>
                <c:pt idx="2463">
                  <c:v>473.14640546086162</c:v>
                </c:pt>
                <c:pt idx="2464">
                  <c:v>473.14640546086162</c:v>
                </c:pt>
                <c:pt idx="2465">
                  <c:v>482.32447535147253</c:v>
                </c:pt>
                <c:pt idx="2466">
                  <c:v>473.14640546086162</c:v>
                </c:pt>
                <c:pt idx="2467">
                  <c:v>464.02045461669769</c:v>
                </c:pt>
                <c:pt idx="2468">
                  <c:v>464.02045461669769</c:v>
                </c:pt>
                <c:pt idx="2469">
                  <c:v>464.02045461669769</c:v>
                </c:pt>
                <c:pt idx="2470">
                  <c:v>464.02045461669769</c:v>
                </c:pt>
                <c:pt idx="2471">
                  <c:v>464.02045461669769</c:v>
                </c:pt>
                <c:pt idx="2472">
                  <c:v>482.32447535147253</c:v>
                </c:pt>
                <c:pt idx="2473">
                  <c:v>473.14640546086162</c:v>
                </c:pt>
                <c:pt idx="2474">
                  <c:v>464.02045461669769</c:v>
                </c:pt>
                <c:pt idx="2475">
                  <c:v>482.32447535147253</c:v>
                </c:pt>
                <c:pt idx="2476">
                  <c:v>464.02045461669769</c:v>
                </c:pt>
                <c:pt idx="2477">
                  <c:v>473.14640546086162</c:v>
                </c:pt>
                <c:pt idx="2478">
                  <c:v>473.14640546086162</c:v>
                </c:pt>
                <c:pt idx="2479">
                  <c:v>464.02045461669769</c:v>
                </c:pt>
                <c:pt idx="2480">
                  <c:v>464.02045461669769</c:v>
                </c:pt>
                <c:pt idx="2481">
                  <c:v>464.02045461669769</c:v>
                </c:pt>
                <c:pt idx="2482">
                  <c:v>473.14640546086162</c:v>
                </c:pt>
                <c:pt idx="2483">
                  <c:v>464.02045461669769</c:v>
                </c:pt>
                <c:pt idx="2484">
                  <c:v>473.14640546086162</c:v>
                </c:pt>
                <c:pt idx="2485">
                  <c:v>454.94662281899065</c:v>
                </c:pt>
                <c:pt idx="2486">
                  <c:v>473.14640546086162</c:v>
                </c:pt>
                <c:pt idx="2487">
                  <c:v>464.02045461669769</c:v>
                </c:pt>
                <c:pt idx="2488">
                  <c:v>482.32447535147253</c:v>
                </c:pt>
                <c:pt idx="2489">
                  <c:v>473.14640546086162</c:v>
                </c:pt>
                <c:pt idx="2490">
                  <c:v>473.14640546086162</c:v>
                </c:pt>
                <c:pt idx="2491">
                  <c:v>482.32447535147253</c:v>
                </c:pt>
                <c:pt idx="2492">
                  <c:v>464.02045461669769</c:v>
                </c:pt>
                <c:pt idx="2493">
                  <c:v>454.94662281899065</c:v>
                </c:pt>
                <c:pt idx="2494">
                  <c:v>473.14640546086162</c:v>
                </c:pt>
                <c:pt idx="2495">
                  <c:v>464.02045461669769</c:v>
                </c:pt>
                <c:pt idx="2496">
                  <c:v>482.32447535147253</c:v>
                </c:pt>
                <c:pt idx="2497">
                  <c:v>464.02045461669769</c:v>
                </c:pt>
                <c:pt idx="2498">
                  <c:v>464.02045461669769</c:v>
                </c:pt>
                <c:pt idx="2499">
                  <c:v>473.14640546086162</c:v>
                </c:pt>
                <c:pt idx="2500">
                  <c:v>473.14640546086162</c:v>
                </c:pt>
                <c:pt idx="2501">
                  <c:v>464.02045461669769</c:v>
                </c:pt>
                <c:pt idx="2502">
                  <c:v>473.14640546086162</c:v>
                </c:pt>
                <c:pt idx="2503">
                  <c:v>464.02045461669769</c:v>
                </c:pt>
                <c:pt idx="2504">
                  <c:v>464.02045461669769</c:v>
                </c:pt>
                <c:pt idx="2505">
                  <c:v>464.02045461669769</c:v>
                </c:pt>
                <c:pt idx="2506">
                  <c:v>473.14640546086162</c:v>
                </c:pt>
                <c:pt idx="2507">
                  <c:v>473.14640546086162</c:v>
                </c:pt>
                <c:pt idx="2508">
                  <c:v>473.14640546086162</c:v>
                </c:pt>
                <c:pt idx="2509">
                  <c:v>464.02045461669769</c:v>
                </c:pt>
                <c:pt idx="2510">
                  <c:v>473.14640546086162</c:v>
                </c:pt>
                <c:pt idx="2511">
                  <c:v>482.32447535147253</c:v>
                </c:pt>
                <c:pt idx="2512">
                  <c:v>464.02045461669769</c:v>
                </c:pt>
                <c:pt idx="2513">
                  <c:v>464.02045461669769</c:v>
                </c:pt>
                <c:pt idx="2514">
                  <c:v>473.14640546086162</c:v>
                </c:pt>
                <c:pt idx="2515">
                  <c:v>473.14640546086162</c:v>
                </c:pt>
                <c:pt idx="2516">
                  <c:v>464.02045461669769</c:v>
                </c:pt>
                <c:pt idx="2517">
                  <c:v>473.14640546086162</c:v>
                </c:pt>
                <c:pt idx="2518">
                  <c:v>454.94662281899065</c:v>
                </c:pt>
                <c:pt idx="2519">
                  <c:v>464.02045461669769</c:v>
                </c:pt>
                <c:pt idx="2520">
                  <c:v>482.32447535147253</c:v>
                </c:pt>
                <c:pt idx="2521">
                  <c:v>454.94662281899065</c:v>
                </c:pt>
                <c:pt idx="2522">
                  <c:v>464.02045461669769</c:v>
                </c:pt>
                <c:pt idx="2523">
                  <c:v>473.14640546086162</c:v>
                </c:pt>
                <c:pt idx="2524">
                  <c:v>464.02045461669769</c:v>
                </c:pt>
                <c:pt idx="2525">
                  <c:v>473.14640546086162</c:v>
                </c:pt>
                <c:pt idx="2526">
                  <c:v>464.02045461669769</c:v>
                </c:pt>
                <c:pt idx="2527">
                  <c:v>473.14640546086162</c:v>
                </c:pt>
                <c:pt idx="2528">
                  <c:v>464.02045461669769</c:v>
                </c:pt>
                <c:pt idx="2529">
                  <c:v>454.94662281899065</c:v>
                </c:pt>
                <c:pt idx="2530">
                  <c:v>473.14640546086162</c:v>
                </c:pt>
                <c:pt idx="2531">
                  <c:v>464.02045461669769</c:v>
                </c:pt>
                <c:pt idx="2532">
                  <c:v>464.02045461669769</c:v>
                </c:pt>
                <c:pt idx="2533">
                  <c:v>473.14640546086162</c:v>
                </c:pt>
                <c:pt idx="2534">
                  <c:v>464.02045461669769</c:v>
                </c:pt>
                <c:pt idx="2535">
                  <c:v>454.94662281899065</c:v>
                </c:pt>
                <c:pt idx="2536">
                  <c:v>473.14640546086162</c:v>
                </c:pt>
                <c:pt idx="2537">
                  <c:v>464.02045461669769</c:v>
                </c:pt>
                <c:pt idx="2538">
                  <c:v>454.94662281899065</c:v>
                </c:pt>
                <c:pt idx="2539">
                  <c:v>464.02045461669769</c:v>
                </c:pt>
                <c:pt idx="2540">
                  <c:v>464.02045461669769</c:v>
                </c:pt>
                <c:pt idx="2541">
                  <c:v>473.14640546086162</c:v>
                </c:pt>
                <c:pt idx="2542">
                  <c:v>473.14640546086162</c:v>
                </c:pt>
                <c:pt idx="2543">
                  <c:v>464.02045461669769</c:v>
                </c:pt>
                <c:pt idx="2544">
                  <c:v>473.14640546086162</c:v>
                </c:pt>
                <c:pt idx="2545">
                  <c:v>454.94662281899065</c:v>
                </c:pt>
                <c:pt idx="2546">
                  <c:v>464.02045461669769</c:v>
                </c:pt>
                <c:pt idx="2547">
                  <c:v>473.14640546086162</c:v>
                </c:pt>
                <c:pt idx="2548">
                  <c:v>454.94662281899065</c:v>
                </c:pt>
                <c:pt idx="2549">
                  <c:v>454.94662281899065</c:v>
                </c:pt>
                <c:pt idx="2550">
                  <c:v>464.02045461669769</c:v>
                </c:pt>
                <c:pt idx="2551">
                  <c:v>464.02045461669769</c:v>
                </c:pt>
                <c:pt idx="2552">
                  <c:v>473.14640546086162</c:v>
                </c:pt>
                <c:pt idx="2553">
                  <c:v>464.02045461669769</c:v>
                </c:pt>
                <c:pt idx="2554">
                  <c:v>464.02045461669769</c:v>
                </c:pt>
                <c:pt idx="2555">
                  <c:v>464.02045461669769</c:v>
                </c:pt>
                <c:pt idx="2556">
                  <c:v>464.02045461669769</c:v>
                </c:pt>
                <c:pt idx="2557">
                  <c:v>454.94662281899065</c:v>
                </c:pt>
                <c:pt idx="2558">
                  <c:v>464.02045461669769</c:v>
                </c:pt>
                <c:pt idx="2559">
                  <c:v>473.14640546086162</c:v>
                </c:pt>
                <c:pt idx="2560">
                  <c:v>464.02045461669769</c:v>
                </c:pt>
                <c:pt idx="2561">
                  <c:v>473.14640546086162</c:v>
                </c:pt>
                <c:pt idx="2562">
                  <c:v>464.02045461669769</c:v>
                </c:pt>
                <c:pt idx="2563">
                  <c:v>464.02045461669769</c:v>
                </c:pt>
                <c:pt idx="2564">
                  <c:v>473.14640546086162</c:v>
                </c:pt>
                <c:pt idx="2565">
                  <c:v>473.14640546086162</c:v>
                </c:pt>
                <c:pt idx="2566">
                  <c:v>473.14640546086162</c:v>
                </c:pt>
                <c:pt idx="2567">
                  <c:v>464.02045461669769</c:v>
                </c:pt>
                <c:pt idx="2568">
                  <c:v>464.02045461669769</c:v>
                </c:pt>
                <c:pt idx="2569">
                  <c:v>464.02045461669769</c:v>
                </c:pt>
                <c:pt idx="2570">
                  <c:v>464.02045461669769</c:v>
                </c:pt>
                <c:pt idx="2571">
                  <c:v>454.94662281899065</c:v>
                </c:pt>
                <c:pt idx="2572">
                  <c:v>464.02045461669769</c:v>
                </c:pt>
                <c:pt idx="2573">
                  <c:v>464.02045461669769</c:v>
                </c:pt>
                <c:pt idx="2574">
                  <c:v>473.14640546086162</c:v>
                </c:pt>
                <c:pt idx="2575">
                  <c:v>473.14640546086162</c:v>
                </c:pt>
                <c:pt idx="2576">
                  <c:v>464.02045461669769</c:v>
                </c:pt>
                <c:pt idx="2577">
                  <c:v>454.94662281899065</c:v>
                </c:pt>
                <c:pt idx="2578">
                  <c:v>464.02045461669769</c:v>
                </c:pt>
                <c:pt idx="2579">
                  <c:v>473.14640546086162</c:v>
                </c:pt>
                <c:pt idx="2580">
                  <c:v>464.02045461669769</c:v>
                </c:pt>
                <c:pt idx="2581">
                  <c:v>454.94662281899065</c:v>
                </c:pt>
                <c:pt idx="2582">
                  <c:v>454.94662281899065</c:v>
                </c:pt>
                <c:pt idx="2583">
                  <c:v>473.14640546086162</c:v>
                </c:pt>
                <c:pt idx="2584">
                  <c:v>454.94662281899065</c:v>
                </c:pt>
                <c:pt idx="2585">
                  <c:v>473.14640546086162</c:v>
                </c:pt>
                <c:pt idx="2586">
                  <c:v>445.92491006773628</c:v>
                </c:pt>
                <c:pt idx="2587">
                  <c:v>454.94662281899065</c:v>
                </c:pt>
                <c:pt idx="2588">
                  <c:v>454.94662281899065</c:v>
                </c:pt>
                <c:pt idx="2589">
                  <c:v>473.14640546086162</c:v>
                </c:pt>
                <c:pt idx="2590">
                  <c:v>464.02045461669769</c:v>
                </c:pt>
                <c:pt idx="2591">
                  <c:v>454.94662281899065</c:v>
                </c:pt>
                <c:pt idx="2592">
                  <c:v>464.02045461669769</c:v>
                </c:pt>
                <c:pt idx="2593">
                  <c:v>464.02045461669769</c:v>
                </c:pt>
                <c:pt idx="2594">
                  <c:v>473.14640546086162</c:v>
                </c:pt>
                <c:pt idx="2595">
                  <c:v>454.94662281899065</c:v>
                </c:pt>
                <c:pt idx="2596">
                  <c:v>473.14640546086162</c:v>
                </c:pt>
                <c:pt idx="2597">
                  <c:v>464.02045461669769</c:v>
                </c:pt>
                <c:pt idx="2598">
                  <c:v>473.14640546086162</c:v>
                </c:pt>
                <c:pt idx="2599">
                  <c:v>464.02045461669769</c:v>
                </c:pt>
                <c:pt idx="2600">
                  <c:v>473.14640546086162</c:v>
                </c:pt>
                <c:pt idx="2601">
                  <c:v>464.02045461669769</c:v>
                </c:pt>
                <c:pt idx="2602">
                  <c:v>473.14640546086162</c:v>
                </c:pt>
                <c:pt idx="2603">
                  <c:v>464.02045461669769</c:v>
                </c:pt>
                <c:pt idx="2604">
                  <c:v>454.94662281899065</c:v>
                </c:pt>
                <c:pt idx="2605">
                  <c:v>464.02045461669769</c:v>
                </c:pt>
                <c:pt idx="2606">
                  <c:v>473.14640546086162</c:v>
                </c:pt>
                <c:pt idx="2607">
                  <c:v>464.02045461669769</c:v>
                </c:pt>
                <c:pt idx="2608">
                  <c:v>464.02045461669769</c:v>
                </c:pt>
                <c:pt idx="2609">
                  <c:v>482.32447535147253</c:v>
                </c:pt>
                <c:pt idx="2610">
                  <c:v>464.02045461669769</c:v>
                </c:pt>
                <c:pt idx="2611">
                  <c:v>473.14640546086162</c:v>
                </c:pt>
                <c:pt idx="2612">
                  <c:v>464.02045461669769</c:v>
                </c:pt>
                <c:pt idx="2613">
                  <c:v>473.14640546086162</c:v>
                </c:pt>
                <c:pt idx="2614">
                  <c:v>473.14640546086162</c:v>
                </c:pt>
                <c:pt idx="2615">
                  <c:v>482.32447535147253</c:v>
                </c:pt>
                <c:pt idx="2616">
                  <c:v>464.02045461669769</c:v>
                </c:pt>
                <c:pt idx="2617">
                  <c:v>473.14640546086162</c:v>
                </c:pt>
                <c:pt idx="2618">
                  <c:v>464.02045461669769</c:v>
                </c:pt>
                <c:pt idx="2619">
                  <c:v>464.02045461669769</c:v>
                </c:pt>
                <c:pt idx="2620">
                  <c:v>464.02045461669769</c:v>
                </c:pt>
                <c:pt idx="2621">
                  <c:v>464.02045461669769</c:v>
                </c:pt>
                <c:pt idx="2622">
                  <c:v>454.94662281899065</c:v>
                </c:pt>
                <c:pt idx="2623">
                  <c:v>464.02045461669769</c:v>
                </c:pt>
                <c:pt idx="2624">
                  <c:v>464.02045461669769</c:v>
                </c:pt>
                <c:pt idx="2625">
                  <c:v>464.02045461669769</c:v>
                </c:pt>
                <c:pt idx="2626">
                  <c:v>473.14640546086162</c:v>
                </c:pt>
                <c:pt idx="2627">
                  <c:v>482.32447535147253</c:v>
                </c:pt>
                <c:pt idx="2628">
                  <c:v>473.14640546086162</c:v>
                </c:pt>
                <c:pt idx="2629">
                  <c:v>464.02045461669769</c:v>
                </c:pt>
                <c:pt idx="2630">
                  <c:v>464.02045461669769</c:v>
                </c:pt>
                <c:pt idx="2631">
                  <c:v>473.14640546086162</c:v>
                </c:pt>
                <c:pt idx="2632">
                  <c:v>473.14640546086162</c:v>
                </c:pt>
                <c:pt idx="2633">
                  <c:v>464.02045461669769</c:v>
                </c:pt>
                <c:pt idx="2634">
                  <c:v>464.02045461669769</c:v>
                </c:pt>
                <c:pt idx="2635">
                  <c:v>464.02045461669769</c:v>
                </c:pt>
                <c:pt idx="2636">
                  <c:v>473.14640546086162</c:v>
                </c:pt>
                <c:pt idx="2637">
                  <c:v>454.94662281899065</c:v>
                </c:pt>
                <c:pt idx="2638">
                  <c:v>454.94662281899065</c:v>
                </c:pt>
                <c:pt idx="2639">
                  <c:v>454.94662281899065</c:v>
                </c:pt>
                <c:pt idx="2640">
                  <c:v>454.94662281899065</c:v>
                </c:pt>
                <c:pt idx="2641">
                  <c:v>464.02045461669769</c:v>
                </c:pt>
                <c:pt idx="2642">
                  <c:v>464.02045461669769</c:v>
                </c:pt>
                <c:pt idx="2643">
                  <c:v>464.02045461669769</c:v>
                </c:pt>
                <c:pt idx="2644">
                  <c:v>464.02045461669769</c:v>
                </c:pt>
                <c:pt idx="2645">
                  <c:v>473.14640546086162</c:v>
                </c:pt>
                <c:pt idx="2646">
                  <c:v>464.02045461669769</c:v>
                </c:pt>
                <c:pt idx="2647">
                  <c:v>454.94662281899065</c:v>
                </c:pt>
                <c:pt idx="2648">
                  <c:v>454.94662281899065</c:v>
                </c:pt>
                <c:pt idx="2649">
                  <c:v>454.94662281899065</c:v>
                </c:pt>
                <c:pt idx="2650">
                  <c:v>464.02045461669769</c:v>
                </c:pt>
                <c:pt idx="2651">
                  <c:v>445.92491006773628</c:v>
                </c:pt>
                <c:pt idx="2652">
                  <c:v>473.14640546086162</c:v>
                </c:pt>
                <c:pt idx="2653">
                  <c:v>464.02045461669769</c:v>
                </c:pt>
                <c:pt idx="2654">
                  <c:v>454.94662281899065</c:v>
                </c:pt>
                <c:pt idx="2655">
                  <c:v>473.14640546086162</c:v>
                </c:pt>
                <c:pt idx="2656">
                  <c:v>454.94662281899065</c:v>
                </c:pt>
                <c:pt idx="2657">
                  <c:v>454.94662281899065</c:v>
                </c:pt>
                <c:pt idx="2658">
                  <c:v>454.94662281899065</c:v>
                </c:pt>
                <c:pt idx="2659">
                  <c:v>473.14640546086162</c:v>
                </c:pt>
                <c:pt idx="2660">
                  <c:v>464.02045461669769</c:v>
                </c:pt>
                <c:pt idx="2661">
                  <c:v>464.02045461669769</c:v>
                </c:pt>
                <c:pt idx="2662">
                  <c:v>464.02045461669769</c:v>
                </c:pt>
                <c:pt idx="2663">
                  <c:v>464.02045461669769</c:v>
                </c:pt>
                <c:pt idx="2664">
                  <c:v>473.14640546086162</c:v>
                </c:pt>
                <c:pt idx="2665">
                  <c:v>454.94662281899065</c:v>
                </c:pt>
                <c:pt idx="2666">
                  <c:v>464.02045461669769</c:v>
                </c:pt>
                <c:pt idx="2667">
                  <c:v>464.02045461669769</c:v>
                </c:pt>
                <c:pt idx="2668">
                  <c:v>464.02045461669769</c:v>
                </c:pt>
                <c:pt idx="2669">
                  <c:v>464.02045461669769</c:v>
                </c:pt>
                <c:pt idx="2670">
                  <c:v>473.14640546086162</c:v>
                </c:pt>
                <c:pt idx="2671">
                  <c:v>464.02045461669769</c:v>
                </c:pt>
                <c:pt idx="2672">
                  <c:v>454.94662281899065</c:v>
                </c:pt>
                <c:pt idx="2673">
                  <c:v>464.02045461669769</c:v>
                </c:pt>
                <c:pt idx="2674">
                  <c:v>473.14640546086162</c:v>
                </c:pt>
                <c:pt idx="2675">
                  <c:v>454.94662281899065</c:v>
                </c:pt>
                <c:pt idx="2676">
                  <c:v>454.94662281899065</c:v>
                </c:pt>
                <c:pt idx="2677">
                  <c:v>464.02045461669769</c:v>
                </c:pt>
                <c:pt idx="2678">
                  <c:v>454.94662281899065</c:v>
                </c:pt>
                <c:pt idx="2679">
                  <c:v>473.14640546086162</c:v>
                </c:pt>
                <c:pt idx="2680">
                  <c:v>464.02045461669769</c:v>
                </c:pt>
                <c:pt idx="2681">
                  <c:v>454.94662281899065</c:v>
                </c:pt>
                <c:pt idx="2682">
                  <c:v>454.94662281899065</c:v>
                </c:pt>
                <c:pt idx="2683">
                  <c:v>473.14640546086162</c:v>
                </c:pt>
                <c:pt idx="2684">
                  <c:v>473.14640546086162</c:v>
                </c:pt>
                <c:pt idx="2685">
                  <c:v>464.02045461669769</c:v>
                </c:pt>
                <c:pt idx="2686">
                  <c:v>464.02045461669769</c:v>
                </c:pt>
                <c:pt idx="2687">
                  <c:v>464.02045461669769</c:v>
                </c:pt>
                <c:pt idx="2688">
                  <c:v>473.14640546086162</c:v>
                </c:pt>
                <c:pt idx="2689">
                  <c:v>464.02045461669769</c:v>
                </c:pt>
                <c:pt idx="2690">
                  <c:v>454.94662281899065</c:v>
                </c:pt>
                <c:pt idx="2691">
                  <c:v>464.02045461669769</c:v>
                </c:pt>
                <c:pt idx="2692">
                  <c:v>454.94662281899065</c:v>
                </c:pt>
                <c:pt idx="2693">
                  <c:v>473.14640546086162</c:v>
                </c:pt>
                <c:pt idx="2694">
                  <c:v>464.02045461669769</c:v>
                </c:pt>
                <c:pt idx="2695">
                  <c:v>445.92491006773628</c:v>
                </c:pt>
                <c:pt idx="2696">
                  <c:v>464.02045461669769</c:v>
                </c:pt>
                <c:pt idx="2697">
                  <c:v>464.02045461669769</c:v>
                </c:pt>
                <c:pt idx="2698">
                  <c:v>464.02045461669769</c:v>
                </c:pt>
                <c:pt idx="2699">
                  <c:v>464.02045461669769</c:v>
                </c:pt>
                <c:pt idx="2700">
                  <c:v>473.14640546086162</c:v>
                </c:pt>
                <c:pt idx="2701">
                  <c:v>473.14640546086162</c:v>
                </c:pt>
                <c:pt idx="2702">
                  <c:v>473.14640546086162</c:v>
                </c:pt>
                <c:pt idx="2703">
                  <c:v>464.02045461669769</c:v>
                </c:pt>
                <c:pt idx="2704">
                  <c:v>464.02045461669769</c:v>
                </c:pt>
                <c:pt idx="2705">
                  <c:v>473.14640546086162</c:v>
                </c:pt>
                <c:pt idx="2706">
                  <c:v>464.02045461669769</c:v>
                </c:pt>
                <c:pt idx="2707">
                  <c:v>454.94662281899065</c:v>
                </c:pt>
                <c:pt idx="2708">
                  <c:v>464.02045461669769</c:v>
                </c:pt>
                <c:pt idx="2709">
                  <c:v>464.02045461669769</c:v>
                </c:pt>
                <c:pt idx="2710">
                  <c:v>454.94662281899065</c:v>
                </c:pt>
                <c:pt idx="2711">
                  <c:v>464.02045461669769</c:v>
                </c:pt>
                <c:pt idx="2712">
                  <c:v>464.02045461669769</c:v>
                </c:pt>
                <c:pt idx="2713">
                  <c:v>454.94662281899065</c:v>
                </c:pt>
                <c:pt idx="2714">
                  <c:v>464.02045461669769</c:v>
                </c:pt>
                <c:pt idx="2715">
                  <c:v>464.02045461669769</c:v>
                </c:pt>
                <c:pt idx="2716">
                  <c:v>454.94662281899065</c:v>
                </c:pt>
                <c:pt idx="2717">
                  <c:v>454.94662281899065</c:v>
                </c:pt>
                <c:pt idx="2718">
                  <c:v>473.14640546086162</c:v>
                </c:pt>
                <c:pt idx="2719">
                  <c:v>454.94662281899065</c:v>
                </c:pt>
                <c:pt idx="2720">
                  <c:v>454.94662281899065</c:v>
                </c:pt>
                <c:pt idx="2721">
                  <c:v>454.94662281899065</c:v>
                </c:pt>
                <c:pt idx="2722">
                  <c:v>482.32447535147253</c:v>
                </c:pt>
                <c:pt idx="2723">
                  <c:v>464.02045461669769</c:v>
                </c:pt>
                <c:pt idx="2724">
                  <c:v>464.02045461669769</c:v>
                </c:pt>
                <c:pt idx="2725">
                  <c:v>464.02045461669769</c:v>
                </c:pt>
                <c:pt idx="2726">
                  <c:v>454.94662281899065</c:v>
                </c:pt>
                <c:pt idx="2727">
                  <c:v>464.02045461669769</c:v>
                </c:pt>
                <c:pt idx="2728">
                  <c:v>464.02045461669769</c:v>
                </c:pt>
                <c:pt idx="2729">
                  <c:v>454.94662281899065</c:v>
                </c:pt>
                <c:pt idx="2730">
                  <c:v>454.94662281899065</c:v>
                </c:pt>
                <c:pt idx="2731">
                  <c:v>464.02045461669769</c:v>
                </c:pt>
                <c:pt idx="2732">
                  <c:v>454.94662281899065</c:v>
                </c:pt>
                <c:pt idx="2733">
                  <c:v>454.94662281899065</c:v>
                </c:pt>
                <c:pt idx="2734">
                  <c:v>464.02045461669769</c:v>
                </c:pt>
                <c:pt idx="2735">
                  <c:v>454.94662281899065</c:v>
                </c:pt>
                <c:pt idx="2736">
                  <c:v>454.94662281899065</c:v>
                </c:pt>
                <c:pt idx="2737">
                  <c:v>454.94662281899065</c:v>
                </c:pt>
                <c:pt idx="2738">
                  <c:v>454.94662281899065</c:v>
                </c:pt>
                <c:pt idx="2739">
                  <c:v>454.94662281899065</c:v>
                </c:pt>
                <c:pt idx="2740">
                  <c:v>464.02045461669769</c:v>
                </c:pt>
                <c:pt idx="2741">
                  <c:v>454.94662281899065</c:v>
                </c:pt>
                <c:pt idx="2742">
                  <c:v>473.14640546086162</c:v>
                </c:pt>
                <c:pt idx="2743">
                  <c:v>464.02045461669769</c:v>
                </c:pt>
                <c:pt idx="2744">
                  <c:v>464.02045461669769</c:v>
                </c:pt>
                <c:pt idx="2745">
                  <c:v>454.94662281899065</c:v>
                </c:pt>
                <c:pt idx="2746">
                  <c:v>445.92491006773628</c:v>
                </c:pt>
                <c:pt idx="2747">
                  <c:v>454.94662281899065</c:v>
                </c:pt>
                <c:pt idx="2748">
                  <c:v>464.02045461669769</c:v>
                </c:pt>
                <c:pt idx="2749">
                  <c:v>464.02045461669769</c:v>
                </c:pt>
                <c:pt idx="2750">
                  <c:v>473.14640546086162</c:v>
                </c:pt>
                <c:pt idx="2751">
                  <c:v>464.02045461669769</c:v>
                </c:pt>
                <c:pt idx="2752">
                  <c:v>464.02045461669769</c:v>
                </c:pt>
                <c:pt idx="2753">
                  <c:v>454.94662281899065</c:v>
                </c:pt>
                <c:pt idx="2754">
                  <c:v>454.94662281899065</c:v>
                </c:pt>
                <c:pt idx="2755">
                  <c:v>464.02045461669769</c:v>
                </c:pt>
                <c:pt idx="2756">
                  <c:v>473.14640546086162</c:v>
                </c:pt>
                <c:pt idx="2757">
                  <c:v>454.94662281899065</c:v>
                </c:pt>
                <c:pt idx="2758">
                  <c:v>464.02045461669769</c:v>
                </c:pt>
                <c:pt idx="2759">
                  <c:v>464.02045461669769</c:v>
                </c:pt>
                <c:pt idx="2760">
                  <c:v>464.02045461669769</c:v>
                </c:pt>
                <c:pt idx="2761">
                  <c:v>464.02045461669769</c:v>
                </c:pt>
                <c:pt idx="2762">
                  <c:v>464.02045461669769</c:v>
                </c:pt>
                <c:pt idx="2763">
                  <c:v>454.94662281899065</c:v>
                </c:pt>
                <c:pt idx="2764">
                  <c:v>454.94662281899065</c:v>
                </c:pt>
                <c:pt idx="2765">
                  <c:v>464.02045461669769</c:v>
                </c:pt>
                <c:pt idx="2766">
                  <c:v>464.02045461669769</c:v>
                </c:pt>
                <c:pt idx="2767">
                  <c:v>464.02045461669769</c:v>
                </c:pt>
                <c:pt idx="2768">
                  <c:v>445.92491006773628</c:v>
                </c:pt>
                <c:pt idx="2769">
                  <c:v>454.94662281899065</c:v>
                </c:pt>
                <c:pt idx="2770">
                  <c:v>464.02045461669769</c:v>
                </c:pt>
                <c:pt idx="2771">
                  <c:v>464.02045461669769</c:v>
                </c:pt>
                <c:pt idx="2772">
                  <c:v>454.94662281899065</c:v>
                </c:pt>
                <c:pt idx="2773">
                  <c:v>454.94662281899065</c:v>
                </c:pt>
                <c:pt idx="2774">
                  <c:v>445.92491006773628</c:v>
                </c:pt>
                <c:pt idx="2775">
                  <c:v>445.92491006773628</c:v>
                </c:pt>
                <c:pt idx="2776">
                  <c:v>464.02045461669769</c:v>
                </c:pt>
                <c:pt idx="2777">
                  <c:v>464.02045461669769</c:v>
                </c:pt>
                <c:pt idx="2778">
                  <c:v>454.94662281899065</c:v>
                </c:pt>
                <c:pt idx="2779">
                  <c:v>464.02045461669769</c:v>
                </c:pt>
                <c:pt idx="2780">
                  <c:v>464.02045461669769</c:v>
                </c:pt>
                <c:pt idx="2781">
                  <c:v>464.02045461669769</c:v>
                </c:pt>
                <c:pt idx="2782">
                  <c:v>454.94662281899065</c:v>
                </c:pt>
                <c:pt idx="2783">
                  <c:v>464.02045461669769</c:v>
                </c:pt>
                <c:pt idx="2784">
                  <c:v>454.94662281899065</c:v>
                </c:pt>
                <c:pt idx="2785">
                  <c:v>454.94662281899065</c:v>
                </c:pt>
                <c:pt idx="2786">
                  <c:v>445.92491006773628</c:v>
                </c:pt>
                <c:pt idx="2787">
                  <c:v>454.94662281899065</c:v>
                </c:pt>
                <c:pt idx="2788">
                  <c:v>454.94662281899065</c:v>
                </c:pt>
                <c:pt idx="2789">
                  <c:v>464.02045461669769</c:v>
                </c:pt>
                <c:pt idx="2790">
                  <c:v>454.94662281899065</c:v>
                </c:pt>
                <c:pt idx="2791">
                  <c:v>445.92491006773628</c:v>
                </c:pt>
                <c:pt idx="2792">
                  <c:v>464.02045461669769</c:v>
                </c:pt>
                <c:pt idx="2793">
                  <c:v>454.94662281899065</c:v>
                </c:pt>
                <c:pt idx="2794">
                  <c:v>454.94662281899065</c:v>
                </c:pt>
                <c:pt idx="2795">
                  <c:v>454.94662281899065</c:v>
                </c:pt>
                <c:pt idx="2796">
                  <c:v>464.02045461669769</c:v>
                </c:pt>
                <c:pt idx="2797">
                  <c:v>464.02045461669769</c:v>
                </c:pt>
                <c:pt idx="2798">
                  <c:v>464.02045461669769</c:v>
                </c:pt>
                <c:pt idx="2799">
                  <c:v>454.94662281899065</c:v>
                </c:pt>
                <c:pt idx="2800">
                  <c:v>454.94662281899065</c:v>
                </c:pt>
                <c:pt idx="2801">
                  <c:v>464.02045461669769</c:v>
                </c:pt>
                <c:pt idx="2802">
                  <c:v>464.02045461669769</c:v>
                </c:pt>
                <c:pt idx="2803">
                  <c:v>454.94662281899065</c:v>
                </c:pt>
                <c:pt idx="2804">
                  <c:v>464.02045461669769</c:v>
                </c:pt>
                <c:pt idx="2805">
                  <c:v>464.02045461669769</c:v>
                </c:pt>
                <c:pt idx="2806">
                  <c:v>464.02045461669769</c:v>
                </c:pt>
                <c:pt idx="2807">
                  <c:v>464.02045461669769</c:v>
                </c:pt>
                <c:pt idx="2808">
                  <c:v>464.02045461669769</c:v>
                </c:pt>
                <c:pt idx="2809">
                  <c:v>445.92491006773628</c:v>
                </c:pt>
                <c:pt idx="2810">
                  <c:v>464.02045461669769</c:v>
                </c:pt>
                <c:pt idx="2811">
                  <c:v>454.94662281899065</c:v>
                </c:pt>
                <c:pt idx="2812">
                  <c:v>445.92491006773628</c:v>
                </c:pt>
                <c:pt idx="2813">
                  <c:v>454.94662281899065</c:v>
                </c:pt>
                <c:pt idx="2814">
                  <c:v>464.02045461669769</c:v>
                </c:pt>
                <c:pt idx="2815">
                  <c:v>464.02045461669769</c:v>
                </c:pt>
                <c:pt idx="2816">
                  <c:v>454.94662281899065</c:v>
                </c:pt>
                <c:pt idx="2817">
                  <c:v>464.02045461669769</c:v>
                </c:pt>
                <c:pt idx="2818">
                  <c:v>454.94662281899065</c:v>
                </c:pt>
                <c:pt idx="2819">
                  <c:v>464.02045461669769</c:v>
                </c:pt>
                <c:pt idx="2820">
                  <c:v>454.94662281899065</c:v>
                </c:pt>
                <c:pt idx="2821">
                  <c:v>464.02045461669769</c:v>
                </c:pt>
                <c:pt idx="2822">
                  <c:v>464.02045461669769</c:v>
                </c:pt>
                <c:pt idx="2823">
                  <c:v>464.02045461669769</c:v>
                </c:pt>
                <c:pt idx="2824">
                  <c:v>454.94662281899065</c:v>
                </c:pt>
                <c:pt idx="2825">
                  <c:v>464.02045461669769</c:v>
                </c:pt>
                <c:pt idx="2826">
                  <c:v>473.14640546086162</c:v>
                </c:pt>
                <c:pt idx="2827">
                  <c:v>454.94662281899065</c:v>
                </c:pt>
                <c:pt idx="2828">
                  <c:v>454.94662281899065</c:v>
                </c:pt>
                <c:pt idx="2829">
                  <c:v>464.02045461669769</c:v>
                </c:pt>
                <c:pt idx="2830">
                  <c:v>464.02045461669769</c:v>
                </c:pt>
                <c:pt idx="2831">
                  <c:v>464.02045461669769</c:v>
                </c:pt>
                <c:pt idx="2832">
                  <c:v>464.02045461669769</c:v>
                </c:pt>
                <c:pt idx="2833">
                  <c:v>464.02045461669769</c:v>
                </c:pt>
                <c:pt idx="2834">
                  <c:v>473.14640546086162</c:v>
                </c:pt>
                <c:pt idx="2835">
                  <c:v>464.02045461669769</c:v>
                </c:pt>
                <c:pt idx="2836">
                  <c:v>454.94662281899065</c:v>
                </c:pt>
                <c:pt idx="2837">
                  <c:v>464.02045461669769</c:v>
                </c:pt>
                <c:pt idx="2838">
                  <c:v>464.02045461669769</c:v>
                </c:pt>
                <c:pt idx="2839">
                  <c:v>473.14640546086162</c:v>
                </c:pt>
                <c:pt idx="2840">
                  <c:v>464.02045461669769</c:v>
                </c:pt>
                <c:pt idx="2841">
                  <c:v>454.94662281899065</c:v>
                </c:pt>
                <c:pt idx="2842">
                  <c:v>454.94662281899065</c:v>
                </c:pt>
                <c:pt idx="2843">
                  <c:v>454.94662281899065</c:v>
                </c:pt>
                <c:pt idx="2844">
                  <c:v>454.94662281899065</c:v>
                </c:pt>
                <c:pt idx="2845">
                  <c:v>454.94662281899065</c:v>
                </c:pt>
                <c:pt idx="2846">
                  <c:v>464.02045461669769</c:v>
                </c:pt>
                <c:pt idx="2847">
                  <c:v>454.94662281899065</c:v>
                </c:pt>
                <c:pt idx="2848">
                  <c:v>445.92491006773628</c:v>
                </c:pt>
                <c:pt idx="2849">
                  <c:v>454.94662281899065</c:v>
                </c:pt>
                <c:pt idx="2850">
                  <c:v>464.02045461669769</c:v>
                </c:pt>
                <c:pt idx="2851">
                  <c:v>473.14640546086162</c:v>
                </c:pt>
                <c:pt idx="2852">
                  <c:v>464.02045461669769</c:v>
                </c:pt>
                <c:pt idx="2853">
                  <c:v>473.14640546086162</c:v>
                </c:pt>
                <c:pt idx="2854">
                  <c:v>464.02045461669769</c:v>
                </c:pt>
                <c:pt idx="2855">
                  <c:v>464.02045461669769</c:v>
                </c:pt>
                <c:pt idx="2856">
                  <c:v>464.02045461669769</c:v>
                </c:pt>
                <c:pt idx="2857">
                  <c:v>454.94662281899065</c:v>
                </c:pt>
                <c:pt idx="2858">
                  <c:v>464.02045461669769</c:v>
                </c:pt>
                <c:pt idx="2859">
                  <c:v>464.02045461669769</c:v>
                </c:pt>
                <c:pt idx="2860">
                  <c:v>454.94662281899065</c:v>
                </c:pt>
                <c:pt idx="2861">
                  <c:v>473.14640546086162</c:v>
                </c:pt>
                <c:pt idx="2862">
                  <c:v>464.02045461669769</c:v>
                </c:pt>
                <c:pt idx="2863">
                  <c:v>464.02045461669769</c:v>
                </c:pt>
                <c:pt idx="2864">
                  <c:v>454.94662281899065</c:v>
                </c:pt>
                <c:pt idx="2865">
                  <c:v>454.94662281899065</c:v>
                </c:pt>
                <c:pt idx="2866">
                  <c:v>454.94662281899065</c:v>
                </c:pt>
                <c:pt idx="2867">
                  <c:v>464.02045461669769</c:v>
                </c:pt>
                <c:pt idx="2868">
                  <c:v>454.94662281899065</c:v>
                </c:pt>
                <c:pt idx="2869">
                  <c:v>454.94662281899065</c:v>
                </c:pt>
                <c:pt idx="2870">
                  <c:v>454.94662281899065</c:v>
                </c:pt>
                <c:pt idx="2871">
                  <c:v>454.94662281899065</c:v>
                </c:pt>
                <c:pt idx="2872">
                  <c:v>454.94662281899065</c:v>
                </c:pt>
                <c:pt idx="2873">
                  <c:v>454.94662281899065</c:v>
                </c:pt>
                <c:pt idx="2874">
                  <c:v>464.02045461669769</c:v>
                </c:pt>
                <c:pt idx="2875">
                  <c:v>454.94662281899065</c:v>
                </c:pt>
                <c:pt idx="2876">
                  <c:v>454.94662281899065</c:v>
                </c:pt>
                <c:pt idx="2877">
                  <c:v>454.94662281899065</c:v>
                </c:pt>
                <c:pt idx="2878">
                  <c:v>454.94662281899065</c:v>
                </c:pt>
                <c:pt idx="2879">
                  <c:v>454.94662281899065</c:v>
                </c:pt>
                <c:pt idx="2880">
                  <c:v>445.92491006773628</c:v>
                </c:pt>
                <c:pt idx="2881">
                  <c:v>454.94662281899065</c:v>
                </c:pt>
                <c:pt idx="2882">
                  <c:v>473.14640546086162</c:v>
                </c:pt>
                <c:pt idx="2883">
                  <c:v>464.02045461669769</c:v>
                </c:pt>
                <c:pt idx="2884">
                  <c:v>464.02045461669769</c:v>
                </c:pt>
                <c:pt idx="2885">
                  <c:v>454.94662281899065</c:v>
                </c:pt>
                <c:pt idx="2886">
                  <c:v>454.94662281899065</c:v>
                </c:pt>
                <c:pt idx="2887">
                  <c:v>454.94662281899065</c:v>
                </c:pt>
                <c:pt idx="2888">
                  <c:v>454.94662281899065</c:v>
                </c:pt>
                <c:pt idx="2889">
                  <c:v>454.94662281899065</c:v>
                </c:pt>
                <c:pt idx="2890">
                  <c:v>454.94662281899065</c:v>
                </c:pt>
                <c:pt idx="2891">
                  <c:v>464.02045461669769</c:v>
                </c:pt>
                <c:pt idx="2892">
                  <c:v>445.92491006773628</c:v>
                </c:pt>
                <c:pt idx="2893">
                  <c:v>445.92491006773628</c:v>
                </c:pt>
                <c:pt idx="2894">
                  <c:v>454.94662281899065</c:v>
                </c:pt>
                <c:pt idx="2895">
                  <c:v>464.02045461669769</c:v>
                </c:pt>
                <c:pt idx="2896">
                  <c:v>454.94662281899065</c:v>
                </c:pt>
                <c:pt idx="2897">
                  <c:v>464.02045461669769</c:v>
                </c:pt>
                <c:pt idx="2898">
                  <c:v>464.02045461669769</c:v>
                </c:pt>
                <c:pt idx="2899">
                  <c:v>454.94662281899065</c:v>
                </c:pt>
                <c:pt idx="2900">
                  <c:v>454.94662281899065</c:v>
                </c:pt>
                <c:pt idx="2901">
                  <c:v>454.94662281899065</c:v>
                </c:pt>
                <c:pt idx="2902">
                  <c:v>454.94662281899065</c:v>
                </c:pt>
                <c:pt idx="2903">
                  <c:v>445.92491006773628</c:v>
                </c:pt>
                <c:pt idx="2904">
                  <c:v>454.94662281899065</c:v>
                </c:pt>
                <c:pt idx="2905">
                  <c:v>445.92491006773628</c:v>
                </c:pt>
                <c:pt idx="2906">
                  <c:v>454.94662281899065</c:v>
                </c:pt>
                <c:pt idx="2907">
                  <c:v>454.94662281899065</c:v>
                </c:pt>
                <c:pt idx="2908">
                  <c:v>454.94662281899065</c:v>
                </c:pt>
                <c:pt idx="2909">
                  <c:v>473.14640546086162</c:v>
                </c:pt>
                <c:pt idx="2910">
                  <c:v>454.94662281899065</c:v>
                </c:pt>
                <c:pt idx="2911">
                  <c:v>445.92491006773628</c:v>
                </c:pt>
                <c:pt idx="2912">
                  <c:v>445.92491006773628</c:v>
                </c:pt>
                <c:pt idx="2913">
                  <c:v>454.94662281899065</c:v>
                </c:pt>
                <c:pt idx="2914">
                  <c:v>445.92491006773628</c:v>
                </c:pt>
                <c:pt idx="2915">
                  <c:v>464.02045461669769</c:v>
                </c:pt>
                <c:pt idx="2916">
                  <c:v>445.92491006773628</c:v>
                </c:pt>
                <c:pt idx="2917">
                  <c:v>464.02045461669769</c:v>
                </c:pt>
                <c:pt idx="2918">
                  <c:v>454.94662281899065</c:v>
                </c:pt>
                <c:pt idx="2919">
                  <c:v>454.94662281899065</c:v>
                </c:pt>
                <c:pt idx="2920">
                  <c:v>464.02045461669769</c:v>
                </c:pt>
                <c:pt idx="2921">
                  <c:v>454.94662281899065</c:v>
                </c:pt>
                <c:pt idx="2922">
                  <c:v>445.92491006773628</c:v>
                </c:pt>
                <c:pt idx="2923">
                  <c:v>464.02045461669769</c:v>
                </c:pt>
                <c:pt idx="2924">
                  <c:v>473.14640546086162</c:v>
                </c:pt>
                <c:pt idx="2925">
                  <c:v>454.94662281899065</c:v>
                </c:pt>
                <c:pt idx="2926">
                  <c:v>454.94662281899065</c:v>
                </c:pt>
                <c:pt idx="2927">
                  <c:v>464.02045461669769</c:v>
                </c:pt>
                <c:pt idx="2928">
                  <c:v>445.92491006773628</c:v>
                </c:pt>
                <c:pt idx="2929">
                  <c:v>464.02045461669769</c:v>
                </c:pt>
                <c:pt idx="2930">
                  <c:v>454.94662281899065</c:v>
                </c:pt>
                <c:pt idx="2931">
                  <c:v>454.94662281899065</c:v>
                </c:pt>
                <c:pt idx="2932">
                  <c:v>464.02045461669769</c:v>
                </c:pt>
                <c:pt idx="2933">
                  <c:v>473.14640546086162</c:v>
                </c:pt>
                <c:pt idx="2934">
                  <c:v>454.94662281899065</c:v>
                </c:pt>
                <c:pt idx="2935">
                  <c:v>464.02045461669769</c:v>
                </c:pt>
                <c:pt idx="2936">
                  <c:v>464.02045461669769</c:v>
                </c:pt>
                <c:pt idx="2937">
                  <c:v>454.94662281899065</c:v>
                </c:pt>
                <c:pt idx="2938">
                  <c:v>454.94662281899065</c:v>
                </c:pt>
                <c:pt idx="2939">
                  <c:v>464.02045461669769</c:v>
                </c:pt>
                <c:pt idx="2940">
                  <c:v>464.02045461669769</c:v>
                </c:pt>
                <c:pt idx="2941">
                  <c:v>454.94662281899065</c:v>
                </c:pt>
                <c:pt idx="2942">
                  <c:v>454.94662281899065</c:v>
                </c:pt>
                <c:pt idx="2943">
                  <c:v>445.92491006773628</c:v>
                </c:pt>
                <c:pt idx="2944">
                  <c:v>454.94662281899065</c:v>
                </c:pt>
                <c:pt idx="2945">
                  <c:v>445.92491006773628</c:v>
                </c:pt>
                <c:pt idx="2946">
                  <c:v>454.94662281899065</c:v>
                </c:pt>
                <c:pt idx="2947">
                  <c:v>454.94662281899065</c:v>
                </c:pt>
                <c:pt idx="2948">
                  <c:v>454.94662281899065</c:v>
                </c:pt>
                <c:pt idx="2949">
                  <c:v>464.02045461669769</c:v>
                </c:pt>
                <c:pt idx="2950">
                  <c:v>454.94662281899065</c:v>
                </c:pt>
                <c:pt idx="2951">
                  <c:v>464.02045461669769</c:v>
                </c:pt>
                <c:pt idx="2952">
                  <c:v>454.94662281899065</c:v>
                </c:pt>
                <c:pt idx="2953">
                  <c:v>473.14640546086162</c:v>
                </c:pt>
                <c:pt idx="2954">
                  <c:v>464.02045461669769</c:v>
                </c:pt>
                <c:pt idx="2955">
                  <c:v>445.92491006773628</c:v>
                </c:pt>
                <c:pt idx="2956">
                  <c:v>445.92491006773628</c:v>
                </c:pt>
                <c:pt idx="2957">
                  <c:v>454.94662281899065</c:v>
                </c:pt>
                <c:pt idx="2958">
                  <c:v>454.94662281899065</c:v>
                </c:pt>
                <c:pt idx="2959">
                  <c:v>454.94662281899065</c:v>
                </c:pt>
                <c:pt idx="2960">
                  <c:v>445.92491006773628</c:v>
                </c:pt>
                <c:pt idx="2961">
                  <c:v>445.92491006773628</c:v>
                </c:pt>
                <c:pt idx="2962">
                  <c:v>464.02045461669769</c:v>
                </c:pt>
                <c:pt idx="2963">
                  <c:v>454.94662281899065</c:v>
                </c:pt>
                <c:pt idx="2964">
                  <c:v>445.92491006773628</c:v>
                </c:pt>
                <c:pt idx="2965">
                  <c:v>436.95531636293805</c:v>
                </c:pt>
                <c:pt idx="2966">
                  <c:v>454.94662281899065</c:v>
                </c:pt>
                <c:pt idx="2967">
                  <c:v>454.94662281899065</c:v>
                </c:pt>
                <c:pt idx="2968">
                  <c:v>445.92491006773628</c:v>
                </c:pt>
                <c:pt idx="2969">
                  <c:v>445.92491006773628</c:v>
                </c:pt>
                <c:pt idx="2970">
                  <c:v>454.94662281899065</c:v>
                </c:pt>
                <c:pt idx="2971">
                  <c:v>454.94662281899065</c:v>
                </c:pt>
                <c:pt idx="2972">
                  <c:v>436.95531636293805</c:v>
                </c:pt>
                <c:pt idx="2973">
                  <c:v>454.94662281899065</c:v>
                </c:pt>
                <c:pt idx="2974">
                  <c:v>464.02045461669769</c:v>
                </c:pt>
                <c:pt idx="2975">
                  <c:v>454.94662281899065</c:v>
                </c:pt>
                <c:pt idx="2976">
                  <c:v>445.92491006773628</c:v>
                </c:pt>
                <c:pt idx="2977">
                  <c:v>464.02045461669769</c:v>
                </c:pt>
                <c:pt idx="2978">
                  <c:v>436.95531636293805</c:v>
                </c:pt>
                <c:pt idx="2979">
                  <c:v>445.92491006773628</c:v>
                </c:pt>
                <c:pt idx="2980">
                  <c:v>445.92491006773628</c:v>
                </c:pt>
                <c:pt idx="2981">
                  <c:v>445.92491006773628</c:v>
                </c:pt>
                <c:pt idx="2982">
                  <c:v>454.94662281899065</c:v>
                </c:pt>
                <c:pt idx="2983">
                  <c:v>454.94662281899065</c:v>
                </c:pt>
                <c:pt idx="2984">
                  <c:v>464.02045461669769</c:v>
                </c:pt>
                <c:pt idx="2985">
                  <c:v>454.94662281899065</c:v>
                </c:pt>
                <c:pt idx="2986">
                  <c:v>454.94662281899065</c:v>
                </c:pt>
                <c:pt idx="2987">
                  <c:v>445.92491006773628</c:v>
                </c:pt>
                <c:pt idx="2988">
                  <c:v>436.95531636293805</c:v>
                </c:pt>
                <c:pt idx="2989">
                  <c:v>445.92491006773628</c:v>
                </c:pt>
                <c:pt idx="2990">
                  <c:v>445.92491006773628</c:v>
                </c:pt>
                <c:pt idx="2991">
                  <c:v>464.02045461669769</c:v>
                </c:pt>
                <c:pt idx="2992">
                  <c:v>445.92491006773628</c:v>
                </c:pt>
                <c:pt idx="2993">
                  <c:v>445.92491006773628</c:v>
                </c:pt>
                <c:pt idx="2994">
                  <c:v>454.94662281899065</c:v>
                </c:pt>
                <c:pt idx="2995">
                  <c:v>445.92491006773628</c:v>
                </c:pt>
                <c:pt idx="2996">
                  <c:v>445.92491006773628</c:v>
                </c:pt>
                <c:pt idx="2997">
                  <c:v>454.94662281899065</c:v>
                </c:pt>
                <c:pt idx="2998">
                  <c:v>454.94662281899065</c:v>
                </c:pt>
                <c:pt idx="2999">
                  <c:v>464.02045461669769</c:v>
                </c:pt>
                <c:pt idx="3000">
                  <c:v>454.94662281899065</c:v>
                </c:pt>
                <c:pt idx="3001">
                  <c:v>454.94662281899065</c:v>
                </c:pt>
                <c:pt idx="3002">
                  <c:v>464.02045461669769</c:v>
                </c:pt>
                <c:pt idx="3003">
                  <c:v>454.94662281899065</c:v>
                </c:pt>
                <c:pt idx="3004">
                  <c:v>464.02045461669769</c:v>
                </c:pt>
                <c:pt idx="3005">
                  <c:v>454.94662281899065</c:v>
                </c:pt>
                <c:pt idx="3006">
                  <c:v>445.92491006773628</c:v>
                </c:pt>
                <c:pt idx="3007">
                  <c:v>464.02045461669769</c:v>
                </c:pt>
                <c:pt idx="3008">
                  <c:v>454.94662281899065</c:v>
                </c:pt>
                <c:pt idx="3009">
                  <c:v>445.92491006773628</c:v>
                </c:pt>
                <c:pt idx="3010">
                  <c:v>436.95531636293805</c:v>
                </c:pt>
                <c:pt idx="3011">
                  <c:v>454.94662281899065</c:v>
                </c:pt>
                <c:pt idx="3012">
                  <c:v>445.92491006773628</c:v>
                </c:pt>
                <c:pt idx="3013">
                  <c:v>445.92491006773628</c:v>
                </c:pt>
                <c:pt idx="3014">
                  <c:v>445.92491006773628</c:v>
                </c:pt>
                <c:pt idx="3015">
                  <c:v>454.94662281899065</c:v>
                </c:pt>
                <c:pt idx="3016">
                  <c:v>445.92491006773628</c:v>
                </c:pt>
                <c:pt idx="3017">
                  <c:v>436.95531636293805</c:v>
                </c:pt>
                <c:pt idx="3018">
                  <c:v>436.95531636293805</c:v>
                </c:pt>
                <c:pt idx="3019">
                  <c:v>464.02045461669769</c:v>
                </c:pt>
                <c:pt idx="3020">
                  <c:v>454.94662281899065</c:v>
                </c:pt>
                <c:pt idx="3021">
                  <c:v>473.14640546086162</c:v>
                </c:pt>
                <c:pt idx="3022">
                  <c:v>445.92491006773628</c:v>
                </c:pt>
                <c:pt idx="3023">
                  <c:v>445.92491006773628</c:v>
                </c:pt>
                <c:pt idx="3024">
                  <c:v>454.94662281899065</c:v>
                </c:pt>
                <c:pt idx="3025">
                  <c:v>454.94662281899065</c:v>
                </c:pt>
                <c:pt idx="3026">
                  <c:v>445.92491006773628</c:v>
                </c:pt>
                <c:pt idx="3027">
                  <c:v>454.94662281899065</c:v>
                </c:pt>
                <c:pt idx="3028">
                  <c:v>445.92491006773628</c:v>
                </c:pt>
                <c:pt idx="3029">
                  <c:v>454.94662281899065</c:v>
                </c:pt>
                <c:pt idx="3030">
                  <c:v>464.02045461669769</c:v>
                </c:pt>
                <c:pt idx="3031">
                  <c:v>454.94662281899065</c:v>
                </c:pt>
                <c:pt idx="3032">
                  <c:v>454.94662281899065</c:v>
                </c:pt>
                <c:pt idx="3033">
                  <c:v>454.94662281899065</c:v>
                </c:pt>
                <c:pt idx="3034">
                  <c:v>454.94662281899065</c:v>
                </c:pt>
                <c:pt idx="3035">
                  <c:v>454.94662281899065</c:v>
                </c:pt>
                <c:pt idx="3036">
                  <c:v>454.94662281899065</c:v>
                </c:pt>
                <c:pt idx="3037">
                  <c:v>436.95531636293805</c:v>
                </c:pt>
                <c:pt idx="3038">
                  <c:v>454.94662281899065</c:v>
                </c:pt>
                <c:pt idx="3039">
                  <c:v>445.92491006773628</c:v>
                </c:pt>
                <c:pt idx="3040">
                  <c:v>445.92491006773628</c:v>
                </c:pt>
                <c:pt idx="3041">
                  <c:v>445.92491006773628</c:v>
                </c:pt>
                <c:pt idx="3042">
                  <c:v>473.14640546086162</c:v>
                </c:pt>
                <c:pt idx="3043">
                  <c:v>454.94662281899065</c:v>
                </c:pt>
                <c:pt idx="3044">
                  <c:v>454.94662281899065</c:v>
                </c:pt>
                <c:pt idx="3045">
                  <c:v>454.94662281899065</c:v>
                </c:pt>
                <c:pt idx="3046">
                  <c:v>454.94662281899065</c:v>
                </c:pt>
                <c:pt idx="3047">
                  <c:v>445.92491006773628</c:v>
                </c:pt>
                <c:pt idx="3048">
                  <c:v>454.94662281899065</c:v>
                </c:pt>
                <c:pt idx="3049">
                  <c:v>464.02045461669769</c:v>
                </c:pt>
                <c:pt idx="3050">
                  <c:v>445.92491006773628</c:v>
                </c:pt>
                <c:pt idx="3051">
                  <c:v>464.02045461669769</c:v>
                </c:pt>
                <c:pt idx="3052">
                  <c:v>473.14640546086162</c:v>
                </c:pt>
                <c:pt idx="3053">
                  <c:v>473.14640546086162</c:v>
                </c:pt>
                <c:pt idx="3054">
                  <c:v>445.92491006773628</c:v>
                </c:pt>
                <c:pt idx="3055">
                  <c:v>454.94662281899065</c:v>
                </c:pt>
                <c:pt idx="3056">
                  <c:v>454.94662281899065</c:v>
                </c:pt>
                <c:pt idx="3057">
                  <c:v>454.94662281899065</c:v>
                </c:pt>
                <c:pt idx="3058">
                  <c:v>464.02045461669769</c:v>
                </c:pt>
                <c:pt idx="3059">
                  <c:v>464.02045461669769</c:v>
                </c:pt>
                <c:pt idx="3060">
                  <c:v>454.94662281899065</c:v>
                </c:pt>
                <c:pt idx="3061">
                  <c:v>464.02045461669769</c:v>
                </c:pt>
                <c:pt idx="3062">
                  <c:v>454.94662281899065</c:v>
                </c:pt>
                <c:pt idx="3063">
                  <c:v>454.94662281899065</c:v>
                </c:pt>
                <c:pt idx="3064">
                  <c:v>445.92491006773628</c:v>
                </c:pt>
                <c:pt idx="3065">
                  <c:v>464.02045461669769</c:v>
                </c:pt>
                <c:pt idx="3066">
                  <c:v>464.02045461669769</c:v>
                </c:pt>
                <c:pt idx="3067">
                  <c:v>454.94662281899065</c:v>
                </c:pt>
                <c:pt idx="3068">
                  <c:v>454.94662281899065</c:v>
                </c:pt>
                <c:pt idx="3069">
                  <c:v>464.02045461669769</c:v>
                </c:pt>
                <c:pt idx="3070">
                  <c:v>464.02045461669769</c:v>
                </c:pt>
                <c:pt idx="3071">
                  <c:v>445.92491006773628</c:v>
                </c:pt>
                <c:pt idx="3072">
                  <c:v>454.94662281899065</c:v>
                </c:pt>
                <c:pt idx="3073">
                  <c:v>454.94662281899065</c:v>
                </c:pt>
                <c:pt idx="3074">
                  <c:v>454.94662281899065</c:v>
                </c:pt>
                <c:pt idx="3075">
                  <c:v>445.92491006773628</c:v>
                </c:pt>
                <c:pt idx="3076">
                  <c:v>454.94662281899065</c:v>
                </c:pt>
                <c:pt idx="3077">
                  <c:v>436.95531636293805</c:v>
                </c:pt>
                <c:pt idx="3078">
                  <c:v>445.92491006773628</c:v>
                </c:pt>
                <c:pt idx="3079">
                  <c:v>454.94662281899065</c:v>
                </c:pt>
                <c:pt idx="3080">
                  <c:v>454.94662281899065</c:v>
                </c:pt>
                <c:pt idx="3081">
                  <c:v>464.02045461669769</c:v>
                </c:pt>
                <c:pt idx="3082">
                  <c:v>445.92491006773628</c:v>
                </c:pt>
                <c:pt idx="3083">
                  <c:v>454.94662281899065</c:v>
                </c:pt>
                <c:pt idx="3084">
                  <c:v>454.94662281899065</c:v>
                </c:pt>
                <c:pt idx="3085">
                  <c:v>464.02045461669769</c:v>
                </c:pt>
                <c:pt idx="3086">
                  <c:v>464.02045461669769</c:v>
                </c:pt>
                <c:pt idx="3087">
                  <c:v>445.92491006773628</c:v>
                </c:pt>
                <c:pt idx="3088">
                  <c:v>454.94662281899065</c:v>
                </c:pt>
                <c:pt idx="3089">
                  <c:v>445.92491006773628</c:v>
                </c:pt>
                <c:pt idx="3090">
                  <c:v>454.94662281899065</c:v>
                </c:pt>
                <c:pt idx="3091">
                  <c:v>436.95531636293805</c:v>
                </c:pt>
                <c:pt idx="3092">
                  <c:v>464.02045461669769</c:v>
                </c:pt>
                <c:pt idx="3093">
                  <c:v>454.94662281899065</c:v>
                </c:pt>
                <c:pt idx="3094">
                  <c:v>454.94662281899065</c:v>
                </c:pt>
                <c:pt idx="3095">
                  <c:v>464.02045461669769</c:v>
                </c:pt>
                <c:pt idx="3096">
                  <c:v>454.94662281899065</c:v>
                </c:pt>
                <c:pt idx="3097">
                  <c:v>454.94662281899065</c:v>
                </c:pt>
                <c:pt idx="3098">
                  <c:v>454.94662281899065</c:v>
                </c:pt>
                <c:pt idx="3099">
                  <c:v>454.94662281899065</c:v>
                </c:pt>
                <c:pt idx="3100">
                  <c:v>464.02045461669769</c:v>
                </c:pt>
                <c:pt idx="3101">
                  <c:v>454.94662281899065</c:v>
                </c:pt>
                <c:pt idx="3102">
                  <c:v>445.92491006773628</c:v>
                </c:pt>
                <c:pt idx="3103">
                  <c:v>454.94662281899065</c:v>
                </c:pt>
                <c:pt idx="3104">
                  <c:v>454.94662281899065</c:v>
                </c:pt>
                <c:pt idx="3105">
                  <c:v>445.92491006773628</c:v>
                </c:pt>
                <c:pt idx="3106">
                  <c:v>454.94662281899065</c:v>
                </c:pt>
                <c:pt idx="3107">
                  <c:v>445.92491006773628</c:v>
                </c:pt>
                <c:pt idx="3108">
                  <c:v>445.92491006773628</c:v>
                </c:pt>
                <c:pt idx="3109">
                  <c:v>445.92491006773628</c:v>
                </c:pt>
                <c:pt idx="3110">
                  <c:v>445.92491006773628</c:v>
                </c:pt>
                <c:pt idx="3111">
                  <c:v>445.92491006773628</c:v>
                </c:pt>
                <c:pt idx="3112">
                  <c:v>454.94662281899065</c:v>
                </c:pt>
                <c:pt idx="3113">
                  <c:v>445.92491006773628</c:v>
                </c:pt>
                <c:pt idx="3114">
                  <c:v>464.02045461669769</c:v>
                </c:pt>
                <c:pt idx="3115">
                  <c:v>445.92491006773628</c:v>
                </c:pt>
                <c:pt idx="3116">
                  <c:v>454.94662281899065</c:v>
                </c:pt>
                <c:pt idx="3117">
                  <c:v>445.92491006773628</c:v>
                </c:pt>
                <c:pt idx="3118">
                  <c:v>445.92491006773628</c:v>
                </c:pt>
                <c:pt idx="3119">
                  <c:v>454.94662281899065</c:v>
                </c:pt>
                <c:pt idx="3120">
                  <c:v>454.94662281899065</c:v>
                </c:pt>
                <c:pt idx="3121">
                  <c:v>454.94662281899065</c:v>
                </c:pt>
                <c:pt idx="3122">
                  <c:v>454.94662281899065</c:v>
                </c:pt>
                <c:pt idx="3123">
                  <c:v>454.94662281899065</c:v>
                </c:pt>
                <c:pt idx="3124">
                  <c:v>454.94662281899065</c:v>
                </c:pt>
                <c:pt idx="3125">
                  <c:v>436.95531636293805</c:v>
                </c:pt>
                <c:pt idx="3126">
                  <c:v>445.92491006773628</c:v>
                </c:pt>
                <c:pt idx="3127">
                  <c:v>454.94662281899065</c:v>
                </c:pt>
                <c:pt idx="3128">
                  <c:v>464.02045461669769</c:v>
                </c:pt>
                <c:pt idx="3129">
                  <c:v>445.92491006773628</c:v>
                </c:pt>
                <c:pt idx="3130">
                  <c:v>454.94662281899065</c:v>
                </c:pt>
                <c:pt idx="3131">
                  <c:v>445.92491006773628</c:v>
                </c:pt>
                <c:pt idx="3132">
                  <c:v>436.95531636293805</c:v>
                </c:pt>
                <c:pt idx="3133">
                  <c:v>445.92491006773628</c:v>
                </c:pt>
                <c:pt idx="3134">
                  <c:v>454.94662281899065</c:v>
                </c:pt>
                <c:pt idx="3135">
                  <c:v>464.02045461669769</c:v>
                </c:pt>
                <c:pt idx="3136">
                  <c:v>454.94662281899065</c:v>
                </c:pt>
                <c:pt idx="3137">
                  <c:v>445.92491006773628</c:v>
                </c:pt>
                <c:pt idx="3138">
                  <c:v>464.02045461669769</c:v>
                </c:pt>
                <c:pt idx="3139">
                  <c:v>454.94662281899065</c:v>
                </c:pt>
                <c:pt idx="3140">
                  <c:v>445.92491006773628</c:v>
                </c:pt>
                <c:pt idx="3141">
                  <c:v>454.94662281899065</c:v>
                </c:pt>
                <c:pt idx="3142">
                  <c:v>436.95531636293805</c:v>
                </c:pt>
                <c:pt idx="3143">
                  <c:v>454.94662281899065</c:v>
                </c:pt>
                <c:pt idx="3144">
                  <c:v>445.92491006773628</c:v>
                </c:pt>
                <c:pt idx="3145">
                  <c:v>445.92491006773628</c:v>
                </c:pt>
                <c:pt idx="3146">
                  <c:v>454.94662281899065</c:v>
                </c:pt>
                <c:pt idx="3147">
                  <c:v>454.94662281899065</c:v>
                </c:pt>
                <c:pt idx="3148">
                  <c:v>454.94662281899065</c:v>
                </c:pt>
                <c:pt idx="3149">
                  <c:v>454.94662281899065</c:v>
                </c:pt>
                <c:pt idx="3150">
                  <c:v>445.92491006773628</c:v>
                </c:pt>
                <c:pt idx="3151">
                  <c:v>454.94662281899065</c:v>
                </c:pt>
                <c:pt idx="3152">
                  <c:v>445.92491006773628</c:v>
                </c:pt>
                <c:pt idx="3153">
                  <c:v>445.92491006773628</c:v>
                </c:pt>
                <c:pt idx="3154">
                  <c:v>464.02045461669769</c:v>
                </c:pt>
                <c:pt idx="3155">
                  <c:v>454.94662281899065</c:v>
                </c:pt>
                <c:pt idx="3156">
                  <c:v>445.92491006773628</c:v>
                </c:pt>
                <c:pt idx="3157">
                  <c:v>454.94662281899065</c:v>
                </c:pt>
                <c:pt idx="3158">
                  <c:v>464.02045461669769</c:v>
                </c:pt>
                <c:pt idx="3159">
                  <c:v>454.94662281899065</c:v>
                </c:pt>
                <c:pt idx="3160">
                  <c:v>454.94662281899065</c:v>
                </c:pt>
                <c:pt idx="3161">
                  <c:v>436.95531636293805</c:v>
                </c:pt>
                <c:pt idx="3162">
                  <c:v>445.92491006773628</c:v>
                </c:pt>
                <c:pt idx="3163">
                  <c:v>454.94662281899065</c:v>
                </c:pt>
                <c:pt idx="3164">
                  <c:v>445.92491006773628</c:v>
                </c:pt>
                <c:pt idx="3165">
                  <c:v>428.03784170458835</c:v>
                </c:pt>
                <c:pt idx="3166">
                  <c:v>445.92491006773628</c:v>
                </c:pt>
                <c:pt idx="3167">
                  <c:v>464.02045461669769</c:v>
                </c:pt>
                <c:pt idx="3168">
                  <c:v>445.92491006773628</c:v>
                </c:pt>
                <c:pt idx="3169">
                  <c:v>454.94662281899065</c:v>
                </c:pt>
                <c:pt idx="3170">
                  <c:v>445.92491006773628</c:v>
                </c:pt>
                <c:pt idx="3171">
                  <c:v>445.92491006773628</c:v>
                </c:pt>
                <c:pt idx="3172">
                  <c:v>454.94662281899065</c:v>
                </c:pt>
                <c:pt idx="3173">
                  <c:v>445.92491006773628</c:v>
                </c:pt>
                <c:pt idx="3174">
                  <c:v>454.94662281899065</c:v>
                </c:pt>
                <c:pt idx="3175">
                  <c:v>454.94662281899065</c:v>
                </c:pt>
                <c:pt idx="3176">
                  <c:v>454.94662281899065</c:v>
                </c:pt>
                <c:pt idx="3177">
                  <c:v>454.94662281899065</c:v>
                </c:pt>
                <c:pt idx="3178">
                  <c:v>445.92491006773628</c:v>
                </c:pt>
                <c:pt idx="3179">
                  <c:v>454.94662281899065</c:v>
                </c:pt>
                <c:pt idx="3180">
                  <c:v>454.94662281899065</c:v>
                </c:pt>
                <c:pt idx="3181">
                  <c:v>445.92491006773628</c:v>
                </c:pt>
                <c:pt idx="3182">
                  <c:v>445.92491006773628</c:v>
                </c:pt>
                <c:pt idx="3183">
                  <c:v>445.92491006773628</c:v>
                </c:pt>
                <c:pt idx="3184">
                  <c:v>445.92491006773628</c:v>
                </c:pt>
                <c:pt idx="3185">
                  <c:v>473.14640546086162</c:v>
                </c:pt>
                <c:pt idx="3186">
                  <c:v>454.94662281899065</c:v>
                </c:pt>
                <c:pt idx="3187">
                  <c:v>454.94662281899065</c:v>
                </c:pt>
                <c:pt idx="3188">
                  <c:v>445.92491006773628</c:v>
                </c:pt>
                <c:pt idx="3189">
                  <c:v>436.95531636293805</c:v>
                </c:pt>
                <c:pt idx="3190">
                  <c:v>436.95531636293805</c:v>
                </c:pt>
                <c:pt idx="3191">
                  <c:v>454.94662281899065</c:v>
                </c:pt>
                <c:pt idx="3192">
                  <c:v>454.94662281899065</c:v>
                </c:pt>
                <c:pt idx="3193">
                  <c:v>454.94662281899065</c:v>
                </c:pt>
                <c:pt idx="3194">
                  <c:v>464.02045461669769</c:v>
                </c:pt>
                <c:pt idx="3195">
                  <c:v>436.95531636293805</c:v>
                </c:pt>
                <c:pt idx="3196">
                  <c:v>436.95531636293805</c:v>
                </c:pt>
                <c:pt idx="3197">
                  <c:v>445.92491006773628</c:v>
                </c:pt>
                <c:pt idx="3198">
                  <c:v>445.92491006773628</c:v>
                </c:pt>
                <c:pt idx="3199">
                  <c:v>445.92491006773628</c:v>
                </c:pt>
                <c:pt idx="3200">
                  <c:v>445.92491006773628</c:v>
                </c:pt>
                <c:pt idx="3201">
                  <c:v>445.92491006773628</c:v>
                </c:pt>
                <c:pt idx="3202">
                  <c:v>445.92491006773628</c:v>
                </c:pt>
                <c:pt idx="3203">
                  <c:v>454.94662281899065</c:v>
                </c:pt>
                <c:pt idx="3204">
                  <c:v>454.94662281899065</c:v>
                </c:pt>
                <c:pt idx="3205">
                  <c:v>445.92491006773628</c:v>
                </c:pt>
                <c:pt idx="3206">
                  <c:v>436.95531636293805</c:v>
                </c:pt>
                <c:pt idx="3207">
                  <c:v>445.92491006773628</c:v>
                </c:pt>
                <c:pt idx="3208">
                  <c:v>464.02045461669769</c:v>
                </c:pt>
                <c:pt idx="3209">
                  <c:v>454.94662281899065</c:v>
                </c:pt>
                <c:pt idx="3210">
                  <c:v>454.94662281899065</c:v>
                </c:pt>
                <c:pt idx="3211">
                  <c:v>445.92491006773628</c:v>
                </c:pt>
                <c:pt idx="3212">
                  <c:v>445.92491006773628</c:v>
                </c:pt>
                <c:pt idx="3213">
                  <c:v>445.92491006773628</c:v>
                </c:pt>
                <c:pt idx="3214">
                  <c:v>454.94662281899065</c:v>
                </c:pt>
                <c:pt idx="3215">
                  <c:v>445.92491006773628</c:v>
                </c:pt>
                <c:pt idx="3216">
                  <c:v>436.95531636293805</c:v>
                </c:pt>
                <c:pt idx="3217">
                  <c:v>436.95531636293805</c:v>
                </c:pt>
                <c:pt idx="3218">
                  <c:v>445.92491006773628</c:v>
                </c:pt>
                <c:pt idx="3219">
                  <c:v>454.94662281899065</c:v>
                </c:pt>
                <c:pt idx="3220">
                  <c:v>445.92491006773628</c:v>
                </c:pt>
                <c:pt idx="3221">
                  <c:v>436.95531636293805</c:v>
                </c:pt>
                <c:pt idx="3222">
                  <c:v>445.92491006773628</c:v>
                </c:pt>
                <c:pt idx="3223">
                  <c:v>445.92491006773628</c:v>
                </c:pt>
                <c:pt idx="3224">
                  <c:v>454.94662281899065</c:v>
                </c:pt>
                <c:pt idx="3225">
                  <c:v>445.92491006773628</c:v>
                </c:pt>
                <c:pt idx="3226">
                  <c:v>445.92491006773628</c:v>
                </c:pt>
                <c:pt idx="3227">
                  <c:v>454.94662281899065</c:v>
                </c:pt>
                <c:pt idx="3228">
                  <c:v>445.92491006773628</c:v>
                </c:pt>
                <c:pt idx="3229">
                  <c:v>436.95531636293805</c:v>
                </c:pt>
                <c:pt idx="3230">
                  <c:v>445.92491006773628</c:v>
                </c:pt>
                <c:pt idx="3231">
                  <c:v>436.95531636293805</c:v>
                </c:pt>
                <c:pt idx="3232">
                  <c:v>445.92491006773628</c:v>
                </c:pt>
                <c:pt idx="3233">
                  <c:v>445.92491006773628</c:v>
                </c:pt>
                <c:pt idx="3234">
                  <c:v>445.92491006773628</c:v>
                </c:pt>
                <c:pt idx="3235">
                  <c:v>445.92491006773628</c:v>
                </c:pt>
                <c:pt idx="3236">
                  <c:v>464.02045461669769</c:v>
                </c:pt>
                <c:pt idx="3237">
                  <c:v>454.94662281899065</c:v>
                </c:pt>
                <c:pt idx="3238">
                  <c:v>445.92491006773628</c:v>
                </c:pt>
                <c:pt idx="3239">
                  <c:v>454.94662281899065</c:v>
                </c:pt>
                <c:pt idx="3240">
                  <c:v>454.94662281899065</c:v>
                </c:pt>
                <c:pt idx="3241">
                  <c:v>454.94662281899065</c:v>
                </c:pt>
                <c:pt idx="3242">
                  <c:v>445.92491006773628</c:v>
                </c:pt>
                <c:pt idx="3243">
                  <c:v>454.94662281899065</c:v>
                </c:pt>
                <c:pt idx="3244">
                  <c:v>445.92491006773628</c:v>
                </c:pt>
                <c:pt idx="3245">
                  <c:v>428.03784170458835</c:v>
                </c:pt>
                <c:pt idx="3246">
                  <c:v>454.94662281899065</c:v>
                </c:pt>
                <c:pt idx="3247">
                  <c:v>454.94662281899065</c:v>
                </c:pt>
                <c:pt idx="3248">
                  <c:v>436.95531636293805</c:v>
                </c:pt>
                <c:pt idx="3249">
                  <c:v>454.94662281899065</c:v>
                </c:pt>
                <c:pt idx="3250">
                  <c:v>436.95531636293805</c:v>
                </c:pt>
                <c:pt idx="3251">
                  <c:v>464.02045461669769</c:v>
                </c:pt>
                <c:pt idx="3252">
                  <c:v>445.92491006773628</c:v>
                </c:pt>
                <c:pt idx="3253">
                  <c:v>445.92491006773628</c:v>
                </c:pt>
                <c:pt idx="3254">
                  <c:v>454.94662281899065</c:v>
                </c:pt>
                <c:pt idx="3255">
                  <c:v>454.94662281899065</c:v>
                </c:pt>
                <c:pt idx="3256">
                  <c:v>436.95531636293805</c:v>
                </c:pt>
                <c:pt idx="3257">
                  <c:v>445.92491006773628</c:v>
                </c:pt>
                <c:pt idx="3258">
                  <c:v>454.94662281899065</c:v>
                </c:pt>
                <c:pt idx="3259">
                  <c:v>464.02045461669769</c:v>
                </c:pt>
                <c:pt idx="3260">
                  <c:v>454.94662281899065</c:v>
                </c:pt>
                <c:pt idx="3261">
                  <c:v>445.92491006773628</c:v>
                </c:pt>
                <c:pt idx="3262">
                  <c:v>445.92491006773628</c:v>
                </c:pt>
                <c:pt idx="3263">
                  <c:v>445.92491006773628</c:v>
                </c:pt>
                <c:pt idx="3264">
                  <c:v>454.94662281899065</c:v>
                </c:pt>
                <c:pt idx="3265">
                  <c:v>445.92491006773628</c:v>
                </c:pt>
                <c:pt idx="3266">
                  <c:v>464.02045461669769</c:v>
                </c:pt>
                <c:pt idx="3267">
                  <c:v>464.02045461669769</c:v>
                </c:pt>
                <c:pt idx="3268">
                  <c:v>445.92491006773628</c:v>
                </c:pt>
                <c:pt idx="3269">
                  <c:v>464.02045461669769</c:v>
                </c:pt>
                <c:pt idx="3270">
                  <c:v>454.94662281899065</c:v>
                </c:pt>
                <c:pt idx="3271">
                  <c:v>445.92491006773628</c:v>
                </c:pt>
                <c:pt idx="3272">
                  <c:v>445.92491006773628</c:v>
                </c:pt>
                <c:pt idx="3273">
                  <c:v>464.02045461669769</c:v>
                </c:pt>
                <c:pt idx="3274">
                  <c:v>454.94662281899065</c:v>
                </c:pt>
                <c:pt idx="3275">
                  <c:v>436.95531636293805</c:v>
                </c:pt>
                <c:pt idx="3276">
                  <c:v>445.92491006773628</c:v>
                </c:pt>
                <c:pt idx="3277">
                  <c:v>436.95531636293805</c:v>
                </c:pt>
                <c:pt idx="3278">
                  <c:v>454.94662281899065</c:v>
                </c:pt>
                <c:pt idx="3279">
                  <c:v>454.94662281899065</c:v>
                </c:pt>
                <c:pt idx="3280">
                  <c:v>445.92491006773628</c:v>
                </c:pt>
                <c:pt idx="3281">
                  <c:v>445.92491006773628</c:v>
                </c:pt>
                <c:pt idx="3282">
                  <c:v>464.02045461669769</c:v>
                </c:pt>
                <c:pt idx="3283">
                  <c:v>454.94662281899065</c:v>
                </c:pt>
                <c:pt idx="3284">
                  <c:v>445.92491006773628</c:v>
                </c:pt>
                <c:pt idx="3285">
                  <c:v>445.92491006773628</c:v>
                </c:pt>
                <c:pt idx="3286">
                  <c:v>445.92491006773628</c:v>
                </c:pt>
                <c:pt idx="3287">
                  <c:v>454.94662281899065</c:v>
                </c:pt>
                <c:pt idx="3288">
                  <c:v>445.92491006773628</c:v>
                </c:pt>
                <c:pt idx="3289">
                  <c:v>454.94662281899065</c:v>
                </c:pt>
                <c:pt idx="3290">
                  <c:v>445.92491006773628</c:v>
                </c:pt>
                <c:pt idx="3291">
                  <c:v>454.94662281899065</c:v>
                </c:pt>
                <c:pt idx="3292">
                  <c:v>454.94662281899065</c:v>
                </c:pt>
                <c:pt idx="3293">
                  <c:v>445.92491006773628</c:v>
                </c:pt>
                <c:pt idx="3294">
                  <c:v>464.02045461669769</c:v>
                </c:pt>
                <c:pt idx="3295">
                  <c:v>454.94662281899065</c:v>
                </c:pt>
                <c:pt idx="3296">
                  <c:v>445.92491006773628</c:v>
                </c:pt>
                <c:pt idx="3297">
                  <c:v>454.94662281899065</c:v>
                </c:pt>
                <c:pt idx="3298">
                  <c:v>454.94662281899065</c:v>
                </c:pt>
                <c:pt idx="3299">
                  <c:v>464.02045461669769</c:v>
                </c:pt>
                <c:pt idx="3300">
                  <c:v>454.94662281899065</c:v>
                </c:pt>
                <c:pt idx="3301">
                  <c:v>454.94662281899065</c:v>
                </c:pt>
                <c:pt idx="3302">
                  <c:v>445.92491006773628</c:v>
                </c:pt>
                <c:pt idx="3303">
                  <c:v>454.94662281899065</c:v>
                </c:pt>
                <c:pt idx="3304">
                  <c:v>436.95531636293805</c:v>
                </c:pt>
                <c:pt idx="3305">
                  <c:v>454.94662281899065</c:v>
                </c:pt>
                <c:pt idx="3306">
                  <c:v>445.92491006773628</c:v>
                </c:pt>
                <c:pt idx="3307">
                  <c:v>445.92491006773628</c:v>
                </c:pt>
                <c:pt idx="3308">
                  <c:v>454.94662281899065</c:v>
                </c:pt>
                <c:pt idx="3309">
                  <c:v>454.94662281899065</c:v>
                </c:pt>
                <c:pt idx="3310">
                  <c:v>428.03784170458835</c:v>
                </c:pt>
                <c:pt idx="3311">
                  <c:v>454.94662281899065</c:v>
                </c:pt>
                <c:pt idx="3312">
                  <c:v>445.92491006773628</c:v>
                </c:pt>
                <c:pt idx="3313">
                  <c:v>445.92491006773628</c:v>
                </c:pt>
                <c:pt idx="3314">
                  <c:v>454.94662281899065</c:v>
                </c:pt>
                <c:pt idx="3315">
                  <c:v>445.92491006773628</c:v>
                </c:pt>
                <c:pt idx="3316">
                  <c:v>454.94662281899065</c:v>
                </c:pt>
                <c:pt idx="3317">
                  <c:v>445.92491006773628</c:v>
                </c:pt>
                <c:pt idx="3318">
                  <c:v>445.92491006773628</c:v>
                </c:pt>
                <c:pt idx="3319">
                  <c:v>445.92491006773628</c:v>
                </c:pt>
                <c:pt idx="3320">
                  <c:v>445.92491006773628</c:v>
                </c:pt>
                <c:pt idx="3321">
                  <c:v>436.95531636293805</c:v>
                </c:pt>
                <c:pt idx="3322">
                  <c:v>454.94662281899065</c:v>
                </c:pt>
                <c:pt idx="3323">
                  <c:v>445.92491006773628</c:v>
                </c:pt>
                <c:pt idx="3324">
                  <c:v>436.95531636293805</c:v>
                </c:pt>
                <c:pt idx="3325">
                  <c:v>445.92491006773628</c:v>
                </c:pt>
                <c:pt idx="3326">
                  <c:v>454.94662281899065</c:v>
                </c:pt>
                <c:pt idx="3327">
                  <c:v>445.92491006773628</c:v>
                </c:pt>
                <c:pt idx="3328">
                  <c:v>445.92491006773628</c:v>
                </c:pt>
                <c:pt idx="3329">
                  <c:v>454.94662281899065</c:v>
                </c:pt>
                <c:pt idx="3330">
                  <c:v>445.92491006773628</c:v>
                </c:pt>
                <c:pt idx="3331">
                  <c:v>436.95531636293805</c:v>
                </c:pt>
                <c:pt idx="3332">
                  <c:v>445.92491006773628</c:v>
                </c:pt>
                <c:pt idx="3333">
                  <c:v>436.95531636293805</c:v>
                </c:pt>
                <c:pt idx="3334">
                  <c:v>445.92491006773628</c:v>
                </c:pt>
                <c:pt idx="3335">
                  <c:v>454.94662281899065</c:v>
                </c:pt>
                <c:pt idx="3336">
                  <c:v>464.02045461669769</c:v>
                </c:pt>
                <c:pt idx="3337">
                  <c:v>454.94662281899065</c:v>
                </c:pt>
                <c:pt idx="3338">
                  <c:v>454.94662281899065</c:v>
                </c:pt>
                <c:pt idx="3339">
                  <c:v>436.95531636293805</c:v>
                </c:pt>
                <c:pt idx="3340">
                  <c:v>436.95531636293805</c:v>
                </c:pt>
                <c:pt idx="3341">
                  <c:v>445.92491006773628</c:v>
                </c:pt>
                <c:pt idx="3342">
                  <c:v>445.92491006773628</c:v>
                </c:pt>
                <c:pt idx="3343">
                  <c:v>445.92491006773628</c:v>
                </c:pt>
                <c:pt idx="3344">
                  <c:v>436.95531636293805</c:v>
                </c:pt>
                <c:pt idx="3345">
                  <c:v>436.95531636293805</c:v>
                </c:pt>
                <c:pt idx="3346">
                  <c:v>445.92491006773628</c:v>
                </c:pt>
                <c:pt idx="3347">
                  <c:v>445.92491006773628</c:v>
                </c:pt>
                <c:pt idx="3348">
                  <c:v>454.94662281899065</c:v>
                </c:pt>
                <c:pt idx="3349">
                  <c:v>445.92491006773628</c:v>
                </c:pt>
                <c:pt idx="3350">
                  <c:v>445.92491006773628</c:v>
                </c:pt>
                <c:pt idx="3351">
                  <c:v>445.92491006773628</c:v>
                </c:pt>
                <c:pt idx="3352">
                  <c:v>445.92491006773628</c:v>
                </c:pt>
                <c:pt idx="3353">
                  <c:v>445.92491006773628</c:v>
                </c:pt>
                <c:pt idx="3354">
                  <c:v>445.92491006773628</c:v>
                </c:pt>
                <c:pt idx="3355">
                  <c:v>445.92491006773628</c:v>
                </c:pt>
                <c:pt idx="3356">
                  <c:v>454.94662281899065</c:v>
                </c:pt>
                <c:pt idx="3357">
                  <c:v>445.92491006773628</c:v>
                </c:pt>
                <c:pt idx="3358">
                  <c:v>445.92491006773628</c:v>
                </c:pt>
                <c:pt idx="3359">
                  <c:v>445.92491006773628</c:v>
                </c:pt>
                <c:pt idx="3360">
                  <c:v>445.92491006773628</c:v>
                </c:pt>
                <c:pt idx="3361">
                  <c:v>445.92491006773628</c:v>
                </c:pt>
                <c:pt idx="3362">
                  <c:v>445.92491006773628</c:v>
                </c:pt>
                <c:pt idx="3363">
                  <c:v>445.92491006773628</c:v>
                </c:pt>
                <c:pt idx="3364">
                  <c:v>454.94662281899065</c:v>
                </c:pt>
                <c:pt idx="3365">
                  <c:v>436.95531636293805</c:v>
                </c:pt>
                <c:pt idx="3366">
                  <c:v>445.92491006773628</c:v>
                </c:pt>
                <c:pt idx="3367">
                  <c:v>445.92491006773628</c:v>
                </c:pt>
                <c:pt idx="3368">
                  <c:v>454.94662281899065</c:v>
                </c:pt>
                <c:pt idx="3369">
                  <c:v>436.95531636293805</c:v>
                </c:pt>
                <c:pt idx="3370">
                  <c:v>445.92491006773628</c:v>
                </c:pt>
                <c:pt idx="3371">
                  <c:v>445.92491006773628</c:v>
                </c:pt>
                <c:pt idx="3372">
                  <c:v>454.94662281899065</c:v>
                </c:pt>
                <c:pt idx="3373">
                  <c:v>445.92491006773628</c:v>
                </c:pt>
                <c:pt idx="3374">
                  <c:v>428.03784170458835</c:v>
                </c:pt>
                <c:pt idx="3375">
                  <c:v>445.92491006773628</c:v>
                </c:pt>
                <c:pt idx="3376">
                  <c:v>445.92491006773628</c:v>
                </c:pt>
                <c:pt idx="3377">
                  <c:v>454.94662281899065</c:v>
                </c:pt>
                <c:pt idx="3378">
                  <c:v>445.92491006773628</c:v>
                </c:pt>
                <c:pt idx="3379">
                  <c:v>445.92491006773628</c:v>
                </c:pt>
                <c:pt idx="3380">
                  <c:v>454.94662281899065</c:v>
                </c:pt>
                <c:pt idx="3381">
                  <c:v>454.94662281899065</c:v>
                </c:pt>
                <c:pt idx="3382">
                  <c:v>445.92491006773628</c:v>
                </c:pt>
                <c:pt idx="3383">
                  <c:v>445.92491006773628</c:v>
                </c:pt>
                <c:pt idx="3384">
                  <c:v>445.92491006773628</c:v>
                </c:pt>
                <c:pt idx="3385">
                  <c:v>445.92491006773628</c:v>
                </c:pt>
                <c:pt idx="3386">
                  <c:v>445.92491006773628</c:v>
                </c:pt>
                <c:pt idx="3387">
                  <c:v>454.94662281899065</c:v>
                </c:pt>
                <c:pt idx="3388">
                  <c:v>454.94662281899065</c:v>
                </c:pt>
                <c:pt idx="3389">
                  <c:v>445.92491006773628</c:v>
                </c:pt>
                <c:pt idx="3390">
                  <c:v>445.92491006773628</c:v>
                </c:pt>
                <c:pt idx="3391">
                  <c:v>454.94662281899065</c:v>
                </c:pt>
                <c:pt idx="3392">
                  <c:v>445.92491006773628</c:v>
                </c:pt>
                <c:pt idx="3393">
                  <c:v>445.92491006773628</c:v>
                </c:pt>
                <c:pt idx="3394">
                  <c:v>445.92491006773628</c:v>
                </c:pt>
                <c:pt idx="3395">
                  <c:v>436.95531636293805</c:v>
                </c:pt>
                <c:pt idx="3396">
                  <c:v>436.95531636293805</c:v>
                </c:pt>
                <c:pt idx="3397">
                  <c:v>445.92491006773628</c:v>
                </c:pt>
                <c:pt idx="3398">
                  <c:v>454.94662281899065</c:v>
                </c:pt>
                <c:pt idx="3399">
                  <c:v>445.92491006773628</c:v>
                </c:pt>
                <c:pt idx="3400">
                  <c:v>445.92491006773628</c:v>
                </c:pt>
                <c:pt idx="3401">
                  <c:v>445.92491006773628</c:v>
                </c:pt>
                <c:pt idx="3402">
                  <c:v>445.92491006773628</c:v>
                </c:pt>
                <c:pt idx="3403">
                  <c:v>445.92491006773628</c:v>
                </c:pt>
                <c:pt idx="3404">
                  <c:v>445.92491006773628</c:v>
                </c:pt>
                <c:pt idx="3405">
                  <c:v>454.94662281899065</c:v>
                </c:pt>
                <c:pt idx="3406">
                  <c:v>464.02045461669769</c:v>
                </c:pt>
                <c:pt idx="3407">
                  <c:v>436.95531636293805</c:v>
                </c:pt>
                <c:pt idx="3408">
                  <c:v>445.92491006773628</c:v>
                </c:pt>
                <c:pt idx="3409">
                  <c:v>445.92491006773628</c:v>
                </c:pt>
                <c:pt idx="3410">
                  <c:v>445.92491006773628</c:v>
                </c:pt>
                <c:pt idx="3411">
                  <c:v>436.95531636293805</c:v>
                </c:pt>
                <c:pt idx="3412">
                  <c:v>445.92491006773628</c:v>
                </c:pt>
                <c:pt idx="3413">
                  <c:v>436.95531636293805</c:v>
                </c:pt>
                <c:pt idx="3414">
                  <c:v>454.94662281899065</c:v>
                </c:pt>
                <c:pt idx="3415">
                  <c:v>436.95531636293805</c:v>
                </c:pt>
                <c:pt idx="3416">
                  <c:v>428.03784170458835</c:v>
                </c:pt>
                <c:pt idx="3417">
                  <c:v>454.94662281899065</c:v>
                </c:pt>
                <c:pt idx="3418">
                  <c:v>454.94662281899065</c:v>
                </c:pt>
                <c:pt idx="3419">
                  <c:v>445.92491006773628</c:v>
                </c:pt>
                <c:pt idx="3420">
                  <c:v>445.92491006773628</c:v>
                </c:pt>
                <c:pt idx="3421">
                  <c:v>436.95531636293805</c:v>
                </c:pt>
                <c:pt idx="3422">
                  <c:v>454.94662281899065</c:v>
                </c:pt>
                <c:pt idx="3423">
                  <c:v>445.92491006773628</c:v>
                </c:pt>
                <c:pt idx="3424">
                  <c:v>454.94662281899065</c:v>
                </c:pt>
                <c:pt idx="3425">
                  <c:v>445.92491006773628</c:v>
                </c:pt>
                <c:pt idx="3426">
                  <c:v>454.94662281899065</c:v>
                </c:pt>
                <c:pt idx="3427">
                  <c:v>436.95531636293805</c:v>
                </c:pt>
                <c:pt idx="3428">
                  <c:v>454.94662281899065</c:v>
                </c:pt>
                <c:pt idx="3429">
                  <c:v>445.92491006773628</c:v>
                </c:pt>
                <c:pt idx="3430">
                  <c:v>428.03784170458835</c:v>
                </c:pt>
                <c:pt idx="3431">
                  <c:v>445.92491006773628</c:v>
                </c:pt>
                <c:pt idx="3432">
                  <c:v>445.92491006773628</c:v>
                </c:pt>
                <c:pt idx="3433">
                  <c:v>445.92491006773628</c:v>
                </c:pt>
                <c:pt idx="3434">
                  <c:v>454.94662281899065</c:v>
                </c:pt>
                <c:pt idx="3435">
                  <c:v>445.92491006773628</c:v>
                </c:pt>
                <c:pt idx="3436">
                  <c:v>445.92491006773628</c:v>
                </c:pt>
                <c:pt idx="3437">
                  <c:v>436.95531636293805</c:v>
                </c:pt>
                <c:pt idx="3438">
                  <c:v>454.94662281899065</c:v>
                </c:pt>
                <c:pt idx="3439">
                  <c:v>445.92491006773628</c:v>
                </c:pt>
                <c:pt idx="3440">
                  <c:v>445.92491006773628</c:v>
                </c:pt>
                <c:pt idx="3441">
                  <c:v>436.95531636293805</c:v>
                </c:pt>
                <c:pt idx="3442">
                  <c:v>436.95531636293805</c:v>
                </c:pt>
                <c:pt idx="3443">
                  <c:v>436.95531636293805</c:v>
                </c:pt>
                <c:pt idx="3444">
                  <c:v>445.92491006773628</c:v>
                </c:pt>
                <c:pt idx="3445">
                  <c:v>445.92491006773628</c:v>
                </c:pt>
                <c:pt idx="3446">
                  <c:v>445.92491006773628</c:v>
                </c:pt>
                <c:pt idx="3447">
                  <c:v>436.95531636293805</c:v>
                </c:pt>
                <c:pt idx="3448">
                  <c:v>436.95531636293805</c:v>
                </c:pt>
                <c:pt idx="3449">
                  <c:v>445.92491006773628</c:v>
                </c:pt>
                <c:pt idx="3450">
                  <c:v>436.95531636293805</c:v>
                </c:pt>
                <c:pt idx="3451">
                  <c:v>436.95531636293805</c:v>
                </c:pt>
                <c:pt idx="3452">
                  <c:v>454.94662281899065</c:v>
                </c:pt>
                <c:pt idx="3453">
                  <c:v>445.92491006773628</c:v>
                </c:pt>
                <c:pt idx="3454">
                  <c:v>445.92491006773628</c:v>
                </c:pt>
                <c:pt idx="3455">
                  <c:v>436.95531636293805</c:v>
                </c:pt>
                <c:pt idx="3456">
                  <c:v>445.92491006773628</c:v>
                </c:pt>
                <c:pt idx="3457">
                  <c:v>454.94662281899065</c:v>
                </c:pt>
                <c:pt idx="3458">
                  <c:v>445.92491006773628</c:v>
                </c:pt>
                <c:pt idx="3459">
                  <c:v>445.92491006773628</c:v>
                </c:pt>
                <c:pt idx="3460">
                  <c:v>436.95531636293805</c:v>
                </c:pt>
                <c:pt idx="3461">
                  <c:v>445.92491006773628</c:v>
                </c:pt>
                <c:pt idx="3462">
                  <c:v>436.95531636293805</c:v>
                </c:pt>
                <c:pt idx="3463">
                  <c:v>445.92491006773628</c:v>
                </c:pt>
                <c:pt idx="3464">
                  <c:v>445.92491006773628</c:v>
                </c:pt>
                <c:pt idx="3465">
                  <c:v>445.92491006773628</c:v>
                </c:pt>
                <c:pt idx="3466">
                  <c:v>454.94662281899065</c:v>
                </c:pt>
                <c:pt idx="3467">
                  <c:v>454.94662281899065</c:v>
                </c:pt>
                <c:pt idx="3468">
                  <c:v>454.94662281899065</c:v>
                </c:pt>
                <c:pt idx="3469">
                  <c:v>436.95531636293805</c:v>
                </c:pt>
                <c:pt idx="3470">
                  <c:v>445.92491006773628</c:v>
                </c:pt>
                <c:pt idx="3471">
                  <c:v>454.94662281899065</c:v>
                </c:pt>
                <c:pt idx="3472">
                  <c:v>428.03784170458835</c:v>
                </c:pt>
                <c:pt idx="3473">
                  <c:v>445.92491006773628</c:v>
                </c:pt>
                <c:pt idx="3474">
                  <c:v>454.94662281899065</c:v>
                </c:pt>
                <c:pt idx="3475">
                  <c:v>454.94662281899065</c:v>
                </c:pt>
                <c:pt idx="3476">
                  <c:v>445.92491006773628</c:v>
                </c:pt>
                <c:pt idx="3477">
                  <c:v>454.94662281899065</c:v>
                </c:pt>
                <c:pt idx="3478">
                  <c:v>445.92491006773628</c:v>
                </c:pt>
                <c:pt idx="3479">
                  <c:v>436.95531636293805</c:v>
                </c:pt>
                <c:pt idx="3480">
                  <c:v>445.92491006773628</c:v>
                </c:pt>
                <c:pt idx="3481">
                  <c:v>436.95531636293805</c:v>
                </c:pt>
                <c:pt idx="3482">
                  <c:v>445.92491006773628</c:v>
                </c:pt>
                <c:pt idx="3483">
                  <c:v>445.92491006773628</c:v>
                </c:pt>
                <c:pt idx="3484">
                  <c:v>445.92491006773628</c:v>
                </c:pt>
                <c:pt idx="3485">
                  <c:v>445.92491006773628</c:v>
                </c:pt>
                <c:pt idx="3486">
                  <c:v>454.94662281899065</c:v>
                </c:pt>
                <c:pt idx="3487">
                  <c:v>454.94662281899065</c:v>
                </c:pt>
                <c:pt idx="3488">
                  <c:v>454.94662281899065</c:v>
                </c:pt>
                <c:pt idx="3489">
                  <c:v>445.92491006773628</c:v>
                </c:pt>
                <c:pt idx="3490">
                  <c:v>436.95531636293805</c:v>
                </c:pt>
                <c:pt idx="3491">
                  <c:v>445.92491006773628</c:v>
                </c:pt>
                <c:pt idx="3492">
                  <c:v>445.92491006773628</c:v>
                </c:pt>
                <c:pt idx="3493">
                  <c:v>445.92491006773628</c:v>
                </c:pt>
                <c:pt idx="3494">
                  <c:v>428.03784170458835</c:v>
                </c:pt>
                <c:pt idx="3495">
                  <c:v>436.95531636293805</c:v>
                </c:pt>
                <c:pt idx="3496">
                  <c:v>445.92491006773628</c:v>
                </c:pt>
                <c:pt idx="3497">
                  <c:v>436.95531636293805</c:v>
                </c:pt>
                <c:pt idx="3498">
                  <c:v>445.92491006773628</c:v>
                </c:pt>
                <c:pt idx="3499">
                  <c:v>436.95531636293805</c:v>
                </c:pt>
                <c:pt idx="3500">
                  <c:v>454.94662281899065</c:v>
                </c:pt>
                <c:pt idx="3501">
                  <c:v>436.95531636293805</c:v>
                </c:pt>
                <c:pt idx="3502">
                  <c:v>436.95531636293805</c:v>
                </c:pt>
                <c:pt idx="3503">
                  <c:v>454.94662281899065</c:v>
                </c:pt>
                <c:pt idx="3504">
                  <c:v>454.94662281899065</c:v>
                </c:pt>
                <c:pt idx="3505">
                  <c:v>454.94662281899065</c:v>
                </c:pt>
                <c:pt idx="3506">
                  <c:v>445.92491006773628</c:v>
                </c:pt>
                <c:pt idx="3507">
                  <c:v>445.92491006773628</c:v>
                </c:pt>
                <c:pt idx="3508">
                  <c:v>428.03784170458835</c:v>
                </c:pt>
                <c:pt idx="3509">
                  <c:v>445.92491006773628</c:v>
                </c:pt>
                <c:pt idx="3510">
                  <c:v>445.92491006773628</c:v>
                </c:pt>
                <c:pt idx="3511">
                  <c:v>436.95531636293805</c:v>
                </c:pt>
                <c:pt idx="3512">
                  <c:v>454.94662281899065</c:v>
                </c:pt>
                <c:pt idx="3513">
                  <c:v>445.92491006773628</c:v>
                </c:pt>
                <c:pt idx="3514">
                  <c:v>454.94662281899065</c:v>
                </c:pt>
                <c:pt idx="3515">
                  <c:v>436.95531636293805</c:v>
                </c:pt>
                <c:pt idx="3516">
                  <c:v>445.92491006773628</c:v>
                </c:pt>
                <c:pt idx="3517">
                  <c:v>436.95531636293805</c:v>
                </c:pt>
                <c:pt idx="3518">
                  <c:v>445.92491006773628</c:v>
                </c:pt>
                <c:pt idx="3519">
                  <c:v>445.92491006773628</c:v>
                </c:pt>
                <c:pt idx="3520">
                  <c:v>445.92491006773628</c:v>
                </c:pt>
                <c:pt idx="3521">
                  <c:v>445.92491006773628</c:v>
                </c:pt>
                <c:pt idx="3522">
                  <c:v>445.92491006773628</c:v>
                </c:pt>
                <c:pt idx="3523">
                  <c:v>445.92491006773628</c:v>
                </c:pt>
                <c:pt idx="3524">
                  <c:v>436.95531636293805</c:v>
                </c:pt>
                <c:pt idx="3525">
                  <c:v>436.95531636293805</c:v>
                </c:pt>
                <c:pt idx="3526">
                  <c:v>445.92491006773628</c:v>
                </c:pt>
                <c:pt idx="3527">
                  <c:v>445.92491006773628</c:v>
                </c:pt>
                <c:pt idx="3528">
                  <c:v>436.95531636293805</c:v>
                </c:pt>
                <c:pt idx="3529">
                  <c:v>436.95531636293805</c:v>
                </c:pt>
                <c:pt idx="3530">
                  <c:v>436.95531636293805</c:v>
                </c:pt>
                <c:pt idx="3531">
                  <c:v>445.92491006773628</c:v>
                </c:pt>
                <c:pt idx="3532">
                  <c:v>436.95531636293805</c:v>
                </c:pt>
                <c:pt idx="3533">
                  <c:v>445.92491006773628</c:v>
                </c:pt>
                <c:pt idx="3534">
                  <c:v>454.94662281899065</c:v>
                </c:pt>
                <c:pt idx="3535">
                  <c:v>445.92491006773628</c:v>
                </c:pt>
                <c:pt idx="3536">
                  <c:v>436.95531636293805</c:v>
                </c:pt>
                <c:pt idx="3537">
                  <c:v>454.94662281899065</c:v>
                </c:pt>
                <c:pt idx="3538">
                  <c:v>445.92491006773628</c:v>
                </c:pt>
                <c:pt idx="3539">
                  <c:v>445.92491006773628</c:v>
                </c:pt>
                <c:pt idx="3540">
                  <c:v>436.95531636293805</c:v>
                </c:pt>
                <c:pt idx="3541">
                  <c:v>436.95531636293805</c:v>
                </c:pt>
                <c:pt idx="3542">
                  <c:v>436.95531636293805</c:v>
                </c:pt>
                <c:pt idx="3543">
                  <c:v>445.92491006773628</c:v>
                </c:pt>
                <c:pt idx="3544">
                  <c:v>454.94662281899065</c:v>
                </c:pt>
                <c:pt idx="3545">
                  <c:v>436.95531636293805</c:v>
                </c:pt>
                <c:pt idx="3546">
                  <c:v>445.92491006773628</c:v>
                </c:pt>
                <c:pt idx="3547">
                  <c:v>436.95531636293805</c:v>
                </c:pt>
                <c:pt idx="3548">
                  <c:v>445.92491006773628</c:v>
                </c:pt>
                <c:pt idx="3549">
                  <c:v>445.92491006773628</c:v>
                </c:pt>
                <c:pt idx="3550">
                  <c:v>436.95531636293805</c:v>
                </c:pt>
                <c:pt idx="3551">
                  <c:v>436.95531636293805</c:v>
                </c:pt>
                <c:pt idx="3552">
                  <c:v>436.95531636293805</c:v>
                </c:pt>
                <c:pt idx="3553">
                  <c:v>454.94662281899065</c:v>
                </c:pt>
                <c:pt idx="3554">
                  <c:v>445.92491006773628</c:v>
                </c:pt>
                <c:pt idx="3555">
                  <c:v>445.92491006773628</c:v>
                </c:pt>
                <c:pt idx="3556">
                  <c:v>454.94662281899065</c:v>
                </c:pt>
                <c:pt idx="3557">
                  <c:v>445.92491006773628</c:v>
                </c:pt>
                <c:pt idx="3558">
                  <c:v>436.95531636293805</c:v>
                </c:pt>
                <c:pt idx="3559">
                  <c:v>436.95531636293805</c:v>
                </c:pt>
                <c:pt idx="3560">
                  <c:v>445.92491006773628</c:v>
                </c:pt>
                <c:pt idx="3561">
                  <c:v>436.95531636293805</c:v>
                </c:pt>
                <c:pt idx="3562">
                  <c:v>436.95531636293805</c:v>
                </c:pt>
                <c:pt idx="3563">
                  <c:v>445.92491006773628</c:v>
                </c:pt>
                <c:pt idx="3564">
                  <c:v>436.95531636293805</c:v>
                </c:pt>
                <c:pt idx="3565">
                  <c:v>436.95531636293805</c:v>
                </c:pt>
                <c:pt idx="3566">
                  <c:v>428.03784170458835</c:v>
                </c:pt>
                <c:pt idx="3567">
                  <c:v>436.95531636293805</c:v>
                </c:pt>
                <c:pt idx="3568">
                  <c:v>445.92491006773628</c:v>
                </c:pt>
                <c:pt idx="3569">
                  <c:v>436.95531636293805</c:v>
                </c:pt>
                <c:pt idx="3570">
                  <c:v>445.92491006773628</c:v>
                </c:pt>
                <c:pt idx="3571">
                  <c:v>436.95531636293805</c:v>
                </c:pt>
                <c:pt idx="3572">
                  <c:v>445.92491006773628</c:v>
                </c:pt>
                <c:pt idx="3573">
                  <c:v>445.92491006773628</c:v>
                </c:pt>
                <c:pt idx="3574">
                  <c:v>436.95531636293805</c:v>
                </c:pt>
                <c:pt idx="3575">
                  <c:v>436.95531636293805</c:v>
                </c:pt>
                <c:pt idx="3576">
                  <c:v>454.94662281899065</c:v>
                </c:pt>
                <c:pt idx="3577">
                  <c:v>445.92491006773628</c:v>
                </c:pt>
                <c:pt idx="3578">
                  <c:v>445.92491006773628</c:v>
                </c:pt>
                <c:pt idx="3579">
                  <c:v>445.92491006773628</c:v>
                </c:pt>
                <c:pt idx="3580">
                  <c:v>445.92491006773628</c:v>
                </c:pt>
                <c:pt idx="3581">
                  <c:v>445.92491006773628</c:v>
                </c:pt>
                <c:pt idx="3582">
                  <c:v>436.95531636293805</c:v>
                </c:pt>
                <c:pt idx="3583">
                  <c:v>445.92491006773628</c:v>
                </c:pt>
                <c:pt idx="3584">
                  <c:v>445.92491006773628</c:v>
                </c:pt>
                <c:pt idx="3585">
                  <c:v>436.95531636293805</c:v>
                </c:pt>
                <c:pt idx="3586">
                  <c:v>445.92491006773628</c:v>
                </c:pt>
                <c:pt idx="3587">
                  <c:v>445.92491006773628</c:v>
                </c:pt>
                <c:pt idx="3588">
                  <c:v>445.92491006773628</c:v>
                </c:pt>
                <c:pt idx="3589">
                  <c:v>454.94662281899065</c:v>
                </c:pt>
                <c:pt idx="3590">
                  <c:v>445.92491006773628</c:v>
                </c:pt>
                <c:pt idx="3591">
                  <c:v>445.92491006773628</c:v>
                </c:pt>
                <c:pt idx="3592">
                  <c:v>436.95531636293805</c:v>
                </c:pt>
                <c:pt idx="3593">
                  <c:v>436.95531636293805</c:v>
                </c:pt>
                <c:pt idx="3594">
                  <c:v>436.95531636293805</c:v>
                </c:pt>
                <c:pt idx="3595">
                  <c:v>445.92491006773628</c:v>
                </c:pt>
                <c:pt idx="3596">
                  <c:v>454.94662281899065</c:v>
                </c:pt>
                <c:pt idx="3597">
                  <c:v>464.02045461669769</c:v>
                </c:pt>
                <c:pt idx="3598">
                  <c:v>436.95531636293805</c:v>
                </c:pt>
                <c:pt idx="3599">
                  <c:v>445.92491006773628</c:v>
                </c:pt>
                <c:pt idx="3600">
                  <c:v>428.03784170458835</c:v>
                </c:pt>
                <c:pt idx="3601">
                  <c:v>445.92491006773628</c:v>
                </c:pt>
                <c:pt idx="3602">
                  <c:v>436.95531636293805</c:v>
                </c:pt>
                <c:pt idx="3603">
                  <c:v>454.94662281899065</c:v>
                </c:pt>
                <c:pt idx="3604">
                  <c:v>436.95531636293805</c:v>
                </c:pt>
                <c:pt idx="3605">
                  <c:v>445.92491006773628</c:v>
                </c:pt>
                <c:pt idx="3606">
                  <c:v>445.92491006773628</c:v>
                </c:pt>
                <c:pt idx="3607">
                  <c:v>454.94662281899065</c:v>
                </c:pt>
                <c:pt idx="3608">
                  <c:v>436.95531636293805</c:v>
                </c:pt>
                <c:pt idx="3609">
                  <c:v>436.95531636293805</c:v>
                </c:pt>
                <c:pt idx="3610">
                  <c:v>445.92491006773628</c:v>
                </c:pt>
                <c:pt idx="3611">
                  <c:v>419.17248609269035</c:v>
                </c:pt>
                <c:pt idx="3612">
                  <c:v>445.92491006773628</c:v>
                </c:pt>
                <c:pt idx="3613">
                  <c:v>445.92491006773628</c:v>
                </c:pt>
                <c:pt idx="3614">
                  <c:v>445.92491006773628</c:v>
                </c:pt>
                <c:pt idx="3615">
                  <c:v>445.92491006773628</c:v>
                </c:pt>
                <c:pt idx="3616">
                  <c:v>436.95531636293805</c:v>
                </c:pt>
                <c:pt idx="3617">
                  <c:v>445.92491006773628</c:v>
                </c:pt>
                <c:pt idx="3618">
                  <c:v>436.95531636293805</c:v>
                </c:pt>
                <c:pt idx="3619">
                  <c:v>445.92491006773628</c:v>
                </c:pt>
                <c:pt idx="3620">
                  <c:v>436.95531636293805</c:v>
                </c:pt>
                <c:pt idx="3621">
                  <c:v>445.92491006773628</c:v>
                </c:pt>
                <c:pt idx="3622">
                  <c:v>445.92491006773628</c:v>
                </c:pt>
                <c:pt idx="3623">
                  <c:v>436.95531636293805</c:v>
                </c:pt>
                <c:pt idx="3624">
                  <c:v>436.95531636293805</c:v>
                </c:pt>
                <c:pt idx="3625">
                  <c:v>445.92491006773628</c:v>
                </c:pt>
                <c:pt idx="3626">
                  <c:v>436.95531636293805</c:v>
                </c:pt>
                <c:pt idx="3627">
                  <c:v>428.03784170458835</c:v>
                </c:pt>
                <c:pt idx="3628">
                  <c:v>436.95531636293805</c:v>
                </c:pt>
                <c:pt idx="3629">
                  <c:v>454.94662281899065</c:v>
                </c:pt>
                <c:pt idx="3630">
                  <c:v>436.95531636293805</c:v>
                </c:pt>
                <c:pt idx="3631">
                  <c:v>436.95531636293805</c:v>
                </c:pt>
                <c:pt idx="3632">
                  <c:v>445.92491006773628</c:v>
                </c:pt>
                <c:pt idx="3633">
                  <c:v>436.95531636293805</c:v>
                </c:pt>
                <c:pt idx="3634">
                  <c:v>445.92491006773628</c:v>
                </c:pt>
                <c:pt idx="3635">
                  <c:v>445.92491006773628</c:v>
                </c:pt>
                <c:pt idx="3636">
                  <c:v>445.92491006773628</c:v>
                </c:pt>
                <c:pt idx="3637">
                  <c:v>445.92491006773628</c:v>
                </c:pt>
                <c:pt idx="3638">
                  <c:v>436.95531636293805</c:v>
                </c:pt>
                <c:pt idx="3639">
                  <c:v>428.03784170458835</c:v>
                </c:pt>
                <c:pt idx="3640">
                  <c:v>445.92491006773628</c:v>
                </c:pt>
                <c:pt idx="3641">
                  <c:v>436.95531636293805</c:v>
                </c:pt>
                <c:pt idx="3642">
                  <c:v>436.95531636293805</c:v>
                </c:pt>
                <c:pt idx="3643">
                  <c:v>436.95531636293805</c:v>
                </c:pt>
                <c:pt idx="3644">
                  <c:v>436.95531636293805</c:v>
                </c:pt>
                <c:pt idx="3645">
                  <c:v>445.92491006773628</c:v>
                </c:pt>
                <c:pt idx="3646">
                  <c:v>436.95531636293805</c:v>
                </c:pt>
                <c:pt idx="3647">
                  <c:v>445.92491006773628</c:v>
                </c:pt>
                <c:pt idx="3648">
                  <c:v>436.95531636293805</c:v>
                </c:pt>
                <c:pt idx="3649">
                  <c:v>436.95531636293805</c:v>
                </c:pt>
                <c:pt idx="3650">
                  <c:v>436.95531636293805</c:v>
                </c:pt>
                <c:pt idx="3651">
                  <c:v>445.92491006773628</c:v>
                </c:pt>
                <c:pt idx="3652">
                  <c:v>436.95531636293805</c:v>
                </c:pt>
                <c:pt idx="3653">
                  <c:v>445.92491006773628</c:v>
                </c:pt>
                <c:pt idx="3654">
                  <c:v>445.92491006773628</c:v>
                </c:pt>
                <c:pt idx="3655">
                  <c:v>445.92491006773628</c:v>
                </c:pt>
                <c:pt idx="3656">
                  <c:v>454.94662281899065</c:v>
                </c:pt>
                <c:pt idx="3657">
                  <c:v>436.95531636293805</c:v>
                </c:pt>
                <c:pt idx="3658">
                  <c:v>436.95531636293805</c:v>
                </c:pt>
                <c:pt idx="3659">
                  <c:v>428.03784170458835</c:v>
                </c:pt>
                <c:pt idx="3660">
                  <c:v>454.94662281899065</c:v>
                </c:pt>
                <c:pt idx="3661">
                  <c:v>428.03784170458835</c:v>
                </c:pt>
                <c:pt idx="3662">
                  <c:v>445.92491006773628</c:v>
                </c:pt>
                <c:pt idx="3663">
                  <c:v>445.92491006773628</c:v>
                </c:pt>
                <c:pt idx="3664">
                  <c:v>436.95531636293805</c:v>
                </c:pt>
                <c:pt idx="3665">
                  <c:v>436.95531636293805</c:v>
                </c:pt>
                <c:pt idx="3666">
                  <c:v>445.92491006773628</c:v>
                </c:pt>
                <c:pt idx="3667">
                  <c:v>428.03784170458835</c:v>
                </c:pt>
                <c:pt idx="3668">
                  <c:v>445.92491006773628</c:v>
                </c:pt>
                <c:pt idx="3669">
                  <c:v>445.92491006773628</c:v>
                </c:pt>
                <c:pt idx="3670">
                  <c:v>445.92491006773628</c:v>
                </c:pt>
                <c:pt idx="3671">
                  <c:v>428.03784170458835</c:v>
                </c:pt>
                <c:pt idx="3672">
                  <c:v>436.95531636293805</c:v>
                </c:pt>
                <c:pt idx="3673">
                  <c:v>445.92491006773628</c:v>
                </c:pt>
                <c:pt idx="3674">
                  <c:v>445.92491006773628</c:v>
                </c:pt>
                <c:pt idx="3675">
                  <c:v>436.95531636293805</c:v>
                </c:pt>
                <c:pt idx="3676">
                  <c:v>445.92491006773628</c:v>
                </c:pt>
                <c:pt idx="3677">
                  <c:v>445.92491006773628</c:v>
                </c:pt>
                <c:pt idx="3678">
                  <c:v>454.94662281899065</c:v>
                </c:pt>
                <c:pt idx="3679">
                  <c:v>445.92491006773628</c:v>
                </c:pt>
                <c:pt idx="3680">
                  <c:v>454.94662281899065</c:v>
                </c:pt>
                <c:pt idx="3681">
                  <c:v>445.92491006773628</c:v>
                </c:pt>
                <c:pt idx="3682">
                  <c:v>445.92491006773628</c:v>
                </c:pt>
                <c:pt idx="3683">
                  <c:v>454.94662281899065</c:v>
                </c:pt>
                <c:pt idx="3684">
                  <c:v>445.92491006773628</c:v>
                </c:pt>
                <c:pt idx="3685">
                  <c:v>445.92491006773628</c:v>
                </c:pt>
                <c:pt idx="3686">
                  <c:v>445.92491006773628</c:v>
                </c:pt>
                <c:pt idx="3687">
                  <c:v>454.94662281899065</c:v>
                </c:pt>
                <c:pt idx="3688">
                  <c:v>436.95531636293805</c:v>
                </c:pt>
                <c:pt idx="3689">
                  <c:v>436.95531636293805</c:v>
                </c:pt>
                <c:pt idx="3690">
                  <c:v>445.92491006773628</c:v>
                </c:pt>
                <c:pt idx="3691">
                  <c:v>436.95531636293805</c:v>
                </c:pt>
                <c:pt idx="3692">
                  <c:v>445.92491006773628</c:v>
                </c:pt>
                <c:pt idx="3693">
                  <c:v>436.95531636293805</c:v>
                </c:pt>
                <c:pt idx="3694">
                  <c:v>445.92491006773628</c:v>
                </c:pt>
                <c:pt idx="3695">
                  <c:v>445.92491006773628</c:v>
                </c:pt>
                <c:pt idx="3696">
                  <c:v>436.95531636293805</c:v>
                </c:pt>
                <c:pt idx="3697">
                  <c:v>436.95531636293805</c:v>
                </c:pt>
                <c:pt idx="3698">
                  <c:v>428.03784170458835</c:v>
                </c:pt>
                <c:pt idx="3699">
                  <c:v>436.95531636293805</c:v>
                </c:pt>
                <c:pt idx="3700">
                  <c:v>445.92491006773628</c:v>
                </c:pt>
                <c:pt idx="3701">
                  <c:v>436.95531636293805</c:v>
                </c:pt>
                <c:pt idx="3702">
                  <c:v>436.95531636293805</c:v>
                </c:pt>
                <c:pt idx="3703">
                  <c:v>436.95531636293805</c:v>
                </c:pt>
                <c:pt idx="3704">
                  <c:v>436.95531636293805</c:v>
                </c:pt>
                <c:pt idx="3705">
                  <c:v>436.95531636293805</c:v>
                </c:pt>
                <c:pt idx="3706">
                  <c:v>428.03784170458835</c:v>
                </c:pt>
                <c:pt idx="3707">
                  <c:v>445.92491006773628</c:v>
                </c:pt>
                <c:pt idx="3708">
                  <c:v>445.92491006773628</c:v>
                </c:pt>
                <c:pt idx="3709">
                  <c:v>436.95531636293805</c:v>
                </c:pt>
                <c:pt idx="3710">
                  <c:v>445.92491006773628</c:v>
                </c:pt>
                <c:pt idx="3711">
                  <c:v>445.92491006773628</c:v>
                </c:pt>
                <c:pt idx="3712">
                  <c:v>436.95531636293805</c:v>
                </c:pt>
                <c:pt idx="3713">
                  <c:v>428.03784170458835</c:v>
                </c:pt>
                <c:pt idx="3714">
                  <c:v>445.92491006773628</c:v>
                </c:pt>
                <c:pt idx="3715">
                  <c:v>428.03784170458835</c:v>
                </c:pt>
                <c:pt idx="3716">
                  <c:v>436.95531636293805</c:v>
                </c:pt>
                <c:pt idx="3717">
                  <c:v>436.95531636293805</c:v>
                </c:pt>
                <c:pt idx="3718">
                  <c:v>436.95531636293805</c:v>
                </c:pt>
                <c:pt idx="3719">
                  <c:v>436.95531636293805</c:v>
                </c:pt>
                <c:pt idx="3720">
                  <c:v>445.92491006773628</c:v>
                </c:pt>
                <c:pt idx="3721">
                  <c:v>445.92491006773628</c:v>
                </c:pt>
                <c:pt idx="3722">
                  <c:v>436.95531636293805</c:v>
                </c:pt>
                <c:pt idx="3723">
                  <c:v>428.03784170458835</c:v>
                </c:pt>
                <c:pt idx="3724">
                  <c:v>436.95531636293805</c:v>
                </c:pt>
                <c:pt idx="3725">
                  <c:v>445.92491006773628</c:v>
                </c:pt>
                <c:pt idx="3726">
                  <c:v>445.92491006773628</c:v>
                </c:pt>
                <c:pt idx="3727">
                  <c:v>445.92491006773628</c:v>
                </c:pt>
                <c:pt idx="3728">
                  <c:v>436.95531636293805</c:v>
                </c:pt>
                <c:pt idx="3729">
                  <c:v>436.95531636293805</c:v>
                </c:pt>
                <c:pt idx="3730">
                  <c:v>428.03784170458835</c:v>
                </c:pt>
                <c:pt idx="3731">
                  <c:v>428.03784170458835</c:v>
                </c:pt>
                <c:pt idx="3732">
                  <c:v>436.95531636293805</c:v>
                </c:pt>
                <c:pt idx="3733">
                  <c:v>436.95531636293805</c:v>
                </c:pt>
                <c:pt idx="3734">
                  <c:v>436.95531636293805</c:v>
                </c:pt>
                <c:pt idx="3735">
                  <c:v>445.92491006773628</c:v>
                </c:pt>
                <c:pt idx="3736">
                  <c:v>436.95531636293805</c:v>
                </c:pt>
                <c:pt idx="3737">
                  <c:v>436.95531636293805</c:v>
                </c:pt>
                <c:pt idx="3738">
                  <c:v>436.95531636293805</c:v>
                </c:pt>
                <c:pt idx="3739">
                  <c:v>445.92491006773628</c:v>
                </c:pt>
                <c:pt idx="3740">
                  <c:v>436.95531636293805</c:v>
                </c:pt>
                <c:pt idx="3741">
                  <c:v>436.95531636293805</c:v>
                </c:pt>
                <c:pt idx="3742">
                  <c:v>436.95531636293805</c:v>
                </c:pt>
                <c:pt idx="3743">
                  <c:v>436.95531636293805</c:v>
                </c:pt>
                <c:pt idx="3744">
                  <c:v>436.95531636293805</c:v>
                </c:pt>
                <c:pt idx="3745">
                  <c:v>436.95531636293805</c:v>
                </c:pt>
                <c:pt idx="3746">
                  <c:v>445.92491006773628</c:v>
                </c:pt>
                <c:pt idx="3747">
                  <c:v>436.95531636293805</c:v>
                </c:pt>
                <c:pt idx="3748">
                  <c:v>445.92491006773628</c:v>
                </c:pt>
                <c:pt idx="3749">
                  <c:v>445.92491006773628</c:v>
                </c:pt>
                <c:pt idx="3750">
                  <c:v>445.92491006773628</c:v>
                </c:pt>
                <c:pt idx="3751">
                  <c:v>445.92491006773628</c:v>
                </c:pt>
                <c:pt idx="3752">
                  <c:v>436.95531636293805</c:v>
                </c:pt>
                <c:pt idx="3753">
                  <c:v>445.92491006773628</c:v>
                </c:pt>
                <c:pt idx="3754">
                  <c:v>436.95531636293805</c:v>
                </c:pt>
                <c:pt idx="3755">
                  <c:v>454.94662281899065</c:v>
                </c:pt>
                <c:pt idx="3756">
                  <c:v>419.17248609269035</c:v>
                </c:pt>
                <c:pt idx="3757">
                  <c:v>428.03784170458835</c:v>
                </c:pt>
                <c:pt idx="3758">
                  <c:v>436.95531636293805</c:v>
                </c:pt>
                <c:pt idx="3759">
                  <c:v>428.03784170458835</c:v>
                </c:pt>
                <c:pt idx="3760">
                  <c:v>436.95531636293805</c:v>
                </c:pt>
                <c:pt idx="3761">
                  <c:v>436.95531636293805</c:v>
                </c:pt>
                <c:pt idx="3762">
                  <c:v>436.95531636293805</c:v>
                </c:pt>
                <c:pt idx="3763">
                  <c:v>436.95531636293805</c:v>
                </c:pt>
                <c:pt idx="3764">
                  <c:v>436.95531636293805</c:v>
                </c:pt>
                <c:pt idx="3765">
                  <c:v>445.92491006773628</c:v>
                </c:pt>
                <c:pt idx="3766">
                  <c:v>428.03784170458835</c:v>
                </c:pt>
                <c:pt idx="3767">
                  <c:v>445.92491006773628</c:v>
                </c:pt>
                <c:pt idx="3768">
                  <c:v>436.95531636293805</c:v>
                </c:pt>
                <c:pt idx="3769">
                  <c:v>445.92491006773628</c:v>
                </c:pt>
                <c:pt idx="3770">
                  <c:v>436.95531636293805</c:v>
                </c:pt>
                <c:pt idx="3771">
                  <c:v>445.92491006773628</c:v>
                </c:pt>
                <c:pt idx="3772">
                  <c:v>436.95531636293805</c:v>
                </c:pt>
                <c:pt idx="3773">
                  <c:v>436.95531636293805</c:v>
                </c:pt>
                <c:pt idx="3774">
                  <c:v>436.95531636293805</c:v>
                </c:pt>
                <c:pt idx="3775">
                  <c:v>445.92491006773628</c:v>
                </c:pt>
                <c:pt idx="3776">
                  <c:v>445.92491006773628</c:v>
                </c:pt>
                <c:pt idx="3777">
                  <c:v>445.92491006773628</c:v>
                </c:pt>
                <c:pt idx="3778">
                  <c:v>436.95531636293805</c:v>
                </c:pt>
                <c:pt idx="3779">
                  <c:v>428.03784170458835</c:v>
                </c:pt>
                <c:pt idx="3780">
                  <c:v>445.92491006773628</c:v>
                </c:pt>
                <c:pt idx="3781">
                  <c:v>436.95531636293805</c:v>
                </c:pt>
                <c:pt idx="3782">
                  <c:v>445.92491006773628</c:v>
                </c:pt>
                <c:pt idx="3783">
                  <c:v>428.03784170458835</c:v>
                </c:pt>
                <c:pt idx="3784">
                  <c:v>419.17248609269035</c:v>
                </c:pt>
                <c:pt idx="3785">
                  <c:v>445.92491006773628</c:v>
                </c:pt>
                <c:pt idx="3786">
                  <c:v>436.95531636293805</c:v>
                </c:pt>
                <c:pt idx="3787">
                  <c:v>454.94662281899065</c:v>
                </c:pt>
                <c:pt idx="3788">
                  <c:v>436.95531636293805</c:v>
                </c:pt>
                <c:pt idx="3789">
                  <c:v>445.92491006773628</c:v>
                </c:pt>
                <c:pt idx="3790">
                  <c:v>445.92491006773628</c:v>
                </c:pt>
                <c:pt idx="3791">
                  <c:v>445.92491006773628</c:v>
                </c:pt>
                <c:pt idx="3792">
                  <c:v>436.95531636293805</c:v>
                </c:pt>
                <c:pt idx="3793">
                  <c:v>445.92491006773628</c:v>
                </c:pt>
                <c:pt idx="3794">
                  <c:v>428.03784170458835</c:v>
                </c:pt>
                <c:pt idx="3795">
                  <c:v>428.03784170458835</c:v>
                </c:pt>
                <c:pt idx="3796">
                  <c:v>445.92491006773628</c:v>
                </c:pt>
                <c:pt idx="3797">
                  <c:v>436.95531636293805</c:v>
                </c:pt>
                <c:pt idx="3798">
                  <c:v>445.92491006773628</c:v>
                </c:pt>
                <c:pt idx="3799">
                  <c:v>454.94662281899065</c:v>
                </c:pt>
                <c:pt idx="3800">
                  <c:v>436.95531636293805</c:v>
                </c:pt>
                <c:pt idx="3801">
                  <c:v>445.92491006773628</c:v>
                </c:pt>
                <c:pt idx="3802">
                  <c:v>436.95531636293805</c:v>
                </c:pt>
                <c:pt idx="3803">
                  <c:v>445.92491006773628</c:v>
                </c:pt>
                <c:pt idx="3804">
                  <c:v>454.94662281899065</c:v>
                </c:pt>
                <c:pt idx="3805">
                  <c:v>445.92491006773628</c:v>
                </c:pt>
                <c:pt idx="3806">
                  <c:v>436.95531636293805</c:v>
                </c:pt>
                <c:pt idx="3807">
                  <c:v>436.95531636293805</c:v>
                </c:pt>
                <c:pt idx="3808">
                  <c:v>436.95531636293805</c:v>
                </c:pt>
                <c:pt idx="3809">
                  <c:v>445.92491006773628</c:v>
                </c:pt>
                <c:pt idx="3810">
                  <c:v>445.92491006773628</c:v>
                </c:pt>
                <c:pt idx="3811">
                  <c:v>436.95531636293805</c:v>
                </c:pt>
                <c:pt idx="3812">
                  <c:v>445.92491006773628</c:v>
                </c:pt>
                <c:pt idx="3813">
                  <c:v>445.92491006773628</c:v>
                </c:pt>
                <c:pt idx="3814">
                  <c:v>436.95531636293805</c:v>
                </c:pt>
                <c:pt idx="3815">
                  <c:v>454.94662281899065</c:v>
                </c:pt>
                <c:pt idx="3816">
                  <c:v>436.95531636293805</c:v>
                </c:pt>
                <c:pt idx="3817">
                  <c:v>454.94662281899065</c:v>
                </c:pt>
                <c:pt idx="3818">
                  <c:v>428.03784170458835</c:v>
                </c:pt>
                <c:pt idx="3819">
                  <c:v>436.95531636293805</c:v>
                </c:pt>
                <c:pt idx="3820">
                  <c:v>445.92491006773628</c:v>
                </c:pt>
                <c:pt idx="3821">
                  <c:v>436.95531636293805</c:v>
                </c:pt>
                <c:pt idx="3822">
                  <c:v>445.92491006773628</c:v>
                </c:pt>
                <c:pt idx="3823">
                  <c:v>445.92491006773628</c:v>
                </c:pt>
                <c:pt idx="3824">
                  <c:v>428.03784170458835</c:v>
                </c:pt>
                <c:pt idx="3825">
                  <c:v>428.03784170458835</c:v>
                </c:pt>
                <c:pt idx="3826">
                  <c:v>428.03784170458835</c:v>
                </c:pt>
                <c:pt idx="3827">
                  <c:v>436.95531636293805</c:v>
                </c:pt>
                <c:pt idx="3828">
                  <c:v>436.95531636293805</c:v>
                </c:pt>
                <c:pt idx="3829">
                  <c:v>445.92491006773628</c:v>
                </c:pt>
                <c:pt idx="3830">
                  <c:v>445.92491006773628</c:v>
                </c:pt>
                <c:pt idx="3831">
                  <c:v>454.94662281899065</c:v>
                </c:pt>
                <c:pt idx="3832">
                  <c:v>428.03784170458835</c:v>
                </c:pt>
                <c:pt idx="3833">
                  <c:v>428.03784170458835</c:v>
                </c:pt>
                <c:pt idx="3834">
                  <c:v>436.95531636293805</c:v>
                </c:pt>
                <c:pt idx="3835">
                  <c:v>436.95531636293805</c:v>
                </c:pt>
                <c:pt idx="3836">
                  <c:v>445.92491006773628</c:v>
                </c:pt>
                <c:pt idx="3837">
                  <c:v>436.95531636293805</c:v>
                </c:pt>
                <c:pt idx="3838">
                  <c:v>428.03784170458835</c:v>
                </c:pt>
                <c:pt idx="3839">
                  <c:v>445.92491006773628</c:v>
                </c:pt>
                <c:pt idx="3840">
                  <c:v>436.95531636293805</c:v>
                </c:pt>
                <c:pt idx="3841">
                  <c:v>428.03784170458835</c:v>
                </c:pt>
                <c:pt idx="3842">
                  <c:v>428.03784170458835</c:v>
                </c:pt>
                <c:pt idx="3843">
                  <c:v>428.03784170458835</c:v>
                </c:pt>
                <c:pt idx="3844">
                  <c:v>436.95531636293805</c:v>
                </c:pt>
                <c:pt idx="3845">
                  <c:v>445.92491006773628</c:v>
                </c:pt>
                <c:pt idx="3846">
                  <c:v>428.03784170458835</c:v>
                </c:pt>
                <c:pt idx="3847">
                  <c:v>445.92491006773628</c:v>
                </c:pt>
                <c:pt idx="3848">
                  <c:v>454.94662281899065</c:v>
                </c:pt>
                <c:pt idx="3849">
                  <c:v>436.95531636293805</c:v>
                </c:pt>
                <c:pt idx="3850">
                  <c:v>454.94662281899065</c:v>
                </c:pt>
                <c:pt idx="3851">
                  <c:v>445.92491006773628</c:v>
                </c:pt>
                <c:pt idx="3852">
                  <c:v>436.95531636293805</c:v>
                </c:pt>
                <c:pt idx="3853">
                  <c:v>428.03784170458835</c:v>
                </c:pt>
                <c:pt idx="3854">
                  <c:v>445.92491006773628</c:v>
                </c:pt>
                <c:pt idx="3855">
                  <c:v>428.03784170458835</c:v>
                </c:pt>
                <c:pt idx="3856">
                  <c:v>428.03784170458835</c:v>
                </c:pt>
                <c:pt idx="3857">
                  <c:v>419.17248609269035</c:v>
                </c:pt>
                <c:pt idx="3858">
                  <c:v>445.92491006773628</c:v>
                </c:pt>
                <c:pt idx="3859">
                  <c:v>445.92491006773628</c:v>
                </c:pt>
                <c:pt idx="3860">
                  <c:v>436.95531636293805</c:v>
                </c:pt>
                <c:pt idx="3861">
                  <c:v>436.95531636293805</c:v>
                </c:pt>
                <c:pt idx="3862">
                  <c:v>445.92491006773628</c:v>
                </c:pt>
                <c:pt idx="3863">
                  <c:v>436.95531636293805</c:v>
                </c:pt>
                <c:pt idx="3864">
                  <c:v>445.92491006773628</c:v>
                </c:pt>
                <c:pt idx="3865">
                  <c:v>436.95531636293805</c:v>
                </c:pt>
                <c:pt idx="3866">
                  <c:v>428.03784170458835</c:v>
                </c:pt>
                <c:pt idx="3867">
                  <c:v>454.94662281899065</c:v>
                </c:pt>
                <c:pt idx="3868">
                  <c:v>428.03784170458835</c:v>
                </c:pt>
                <c:pt idx="3869">
                  <c:v>436.95531636293805</c:v>
                </c:pt>
                <c:pt idx="3870">
                  <c:v>436.95531636293805</c:v>
                </c:pt>
                <c:pt idx="3871">
                  <c:v>445.92491006773628</c:v>
                </c:pt>
                <c:pt idx="3872">
                  <c:v>436.95531636293805</c:v>
                </c:pt>
                <c:pt idx="3873">
                  <c:v>436.95531636293805</c:v>
                </c:pt>
                <c:pt idx="3874">
                  <c:v>436.95531636293805</c:v>
                </c:pt>
                <c:pt idx="3875">
                  <c:v>428.03784170458835</c:v>
                </c:pt>
                <c:pt idx="3876">
                  <c:v>454.94662281899065</c:v>
                </c:pt>
                <c:pt idx="3877">
                  <c:v>454.94662281899065</c:v>
                </c:pt>
                <c:pt idx="3878">
                  <c:v>445.92491006773628</c:v>
                </c:pt>
                <c:pt idx="3879">
                  <c:v>436.95531636293805</c:v>
                </c:pt>
                <c:pt idx="3880">
                  <c:v>436.95531636293805</c:v>
                </c:pt>
                <c:pt idx="3881">
                  <c:v>436.95531636293805</c:v>
                </c:pt>
                <c:pt idx="3882">
                  <c:v>436.95531636293805</c:v>
                </c:pt>
                <c:pt idx="3883">
                  <c:v>436.95531636293805</c:v>
                </c:pt>
                <c:pt idx="3884">
                  <c:v>436.95531636293805</c:v>
                </c:pt>
                <c:pt idx="3885">
                  <c:v>428.03784170458835</c:v>
                </c:pt>
                <c:pt idx="3886">
                  <c:v>436.95531636293805</c:v>
                </c:pt>
                <c:pt idx="3887">
                  <c:v>445.92491006773628</c:v>
                </c:pt>
                <c:pt idx="3888">
                  <c:v>445.92491006773628</c:v>
                </c:pt>
                <c:pt idx="3889">
                  <c:v>436.95531636293805</c:v>
                </c:pt>
                <c:pt idx="3890">
                  <c:v>436.95531636293805</c:v>
                </c:pt>
                <c:pt idx="3891">
                  <c:v>436.95531636293805</c:v>
                </c:pt>
                <c:pt idx="3892">
                  <c:v>445.92491006773628</c:v>
                </c:pt>
                <c:pt idx="3893">
                  <c:v>436.95531636293805</c:v>
                </c:pt>
                <c:pt idx="3894">
                  <c:v>436.95531636293805</c:v>
                </c:pt>
                <c:pt idx="3895">
                  <c:v>436.95531636293805</c:v>
                </c:pt>
                <c:pt idx="3896">
                  <c:v>436.95531636293805</c:v>
                </c:pt>
                <c:pt idx="3897">
                  <c:v>454.94662281899065</c:v>
                </c:pt>
                <c:pt idx="3898">
                  <c:v>436.95531636293805</c:v>
                </c:pt>
                <c:pt idx="3899">
                  <c:v>436.95531636293805</c:v>
                </c:pt>
                <c:pt idx="3900">
                  <c:v>436.95531636293805</c:v>
                </c:pt>
                <c:pt idx="3901">
                  <c:v>436.95531636293805</c:v>
                </c:pt>
                <c:pt idx="3902">
                  <c:v>436.95531636293805</c:v>
                </c:pt>
                <c:pt idx="3903">
                  <c:v>436.95531636293805</c:v>
                </c:pt>
                <c:pt idx="3904">
                  <c:v>428.03784170458835</c:v>
                </c:pt>
                <c:pt idx="3905">
                  <c:v>436.95531636293805</c:v>
                </c:pt>
                <c:pt idx="3906">
                  <c:v>445.92491006773628</c:v>
                </c:pt>
                <c:pt idx="3907">
                  <c:v>445.92491006773628</c:v>
                </c:pt>
                <c:pt idx="3908">
                  <c:v>445.92491006773628</c:v>
                </c:pt>
                <c:pt idx="3909">
                  <c:v>436.95531636293805</c:v>
                </c:pt>
                <c:pt idx="3910">
                  <c:v>445.92491006773628</c:v>
                </c:pt>
                <c:pt idx="3911">
                  <c:v>464.02045461669769</c:v>
                </c:pt>
                <c:pt idx="3912">
                  <c:v>436.95531636293805</c:v>
                </c:pt>
                <c:pt idx="3913">
                  <c:v>436.95531636293805</c:v>
                </c:pt>
                <c:pt idx="3914">
                  <c:v>436.95531636293805</c:v>
                </c:pt>
                <c:pt idx="3915">
                  <c:v>445.92491006773628</c:v>
                </c:pt>
                <c:pt idx="3916">
                  <c:v>436.95531636293805</c:v>
                </c:pt>
                <c:pt idx="3917">
                  <c:v>436.95531636293805</c:v>
                </c:pt>
                <c:pt idx="3918">
                  <c:v>436.95531636293805</c:v>
                </c:pt>
                <c:pt idx="3919">
                  <c:v>445.92491006773628</c:v>
                </c:pt>
                <c:pt idx="3920">
                  <c:v>436.95531636293805</c:v>
                </c:pt>
                <c:pt idx="3921">
                  <c:v>436.95531636293805</c:v>
                </c:pt>
                <c:pt idx="3922">
                  <c:v>436.95531636293805</c:v>
                </c:pt>
                <c:pt idx="3923">
                  <c:v>445.92491006773628</c:v>
                </c:pt>
                <c:pt idx="3924">
                  <c:v>436.95531636293805</c:v>
                </c:pt>
                <c:pt idx="3925">
                  <c:v>436.95531636293805</c:v>
                </c:pt>
                <c:pt idx="3926">
                  <c:v>436.95531636293805</c:v>
                </c:pt>
                <c:pt idx="3927">
                  <c:v>428.03784170458835</c:v>
                </c:pt>
                <c:pt idx="3928">
                  <c:v>436.95531636293805</c:v>
                </c:pt>
                <c:pt idx="3929">
                  <c:v>436.95531636293805</c:v>
                </c:pt>
                <c:pt idx="3930">
                  <c:v>445.92491006773628</c:v>
                </c:pt>
                <c:pt idx="3931">
                  <c:v>436.95531636293805</c:v>
                </c:pt>
                <c:pt idx="3932">
                  <c:v>436.95531636293805</c:v>
                </c:pt>
                <c:pt idx="3933">
                  <c:v>428.03784170458835</c:v>
                </c:pt>
                <c:pt idx="3934">
                  <c:v>436.95531636293805</c:v>
                </c:pt>
                <c:pt idx="3935">
                  <c:v>428.03784170458835</c:v>
                </c:pt>
                <c:pt idx="3936">
                  <c:v>436.95531636293805</c:v>
                </c:pt>
                <c:pt idx="3937">
                  <c:v>436.95531636293805</c:v>
                </c:pt>
                <c:pt idx="3938">
                  <c:v>428.03784170458835</c:v>
                </c:pt>
                <c:pt idx="3939">
                  <c:v>436.95531636293805</c:v>
                </c:pt>
                <c:pt idx="3940">
                  <c:v>428.03784170458835</c:v>
                </c:pt>
                <c:pt idx="3941">
                  <c:v>436.95531636293805</c:v>
                </c:pt>
                <c:pt idx="3942">
                  <c:v>436.95531636293805</c:v>
                </c:pt>
                <c:pt idx="3943">
                  <c:v>436.95531636293805</c:v>
                </c:pt>
                <c:pt idx="3944">
                  <c:v>428.03784170458835</c:v>
                </c:pt>
                <c:pt idx="3945">
                  <c:v>436.95531636293805</c:v>
                </c:pt>
                <c:pt idx="3946">
                  <c:v>428.03784170458835</c:v>
                </c:pt>
                <c:pt idx="3947">
                  <c:v>436.95531636293805</c:v>
                </c:pt>
                <c:pt idx="3948">
                  <c:v>428.03784170458835</c:v>
                </c:pt>
                <c:pt idx="3949">
                  <c:v>436.95531636293805</c:v>
                </c:pt>
                <c:pt idx="3950">
                  <c:v>436.95531636293805</c:v>
                </c:pt>
                <c:pt idx="3951">
                  <c:v>454.94662281899065</c:v>
                </c:pt>
                <c:pt idx="3952">
                  <c:v>436.95531636293805</c:v>
                </c:pt>
                <c:pt idx="3953">
                  <c:v>428.03784170458835</c:v>
                </c:pt>
                <c:pt idx="3954">
                  <c:v>436.95531636293805</c:v>
                </c:pt>
                <c:pt idx="3955">
                  <c:v>436.95531636293805</c:v>
                </c:pt>
                <c:pt idx="3956">
                  <c:v>428.03784170458835</c:v>
                </c:pt>
                <c:pt idx="3957">
                  <c:v>428.03784170458835</c:v>
                </c:pt>
                <c:pt idx="3958">
                  <c:v>428.03784170458835</c:v>
                </c:pt>
                <c:pt idx="3959">
                  <c:v>428.03784170458835</c:v>
                </c:pt>
                <c:pt idx="3960">
                  <c:v>445.92491006773628</c:v>
                </c:pt>
                <c:pt idx="3961">
                  <c:v>445.92491006773628</c:v>
                </c:pt>
                <c:pt idx="3962">
                  <c:v>445.92491006773628</c:v>
                </c:pt>
                <c:pt idx="3963">
                  <c:v>428.03784170458835</c:v>
                </c:pt>
                <c:pt idx="3964">
                  <c:v>428.03784170458835</c:v>
                </c:pt>
                <c:pt idx="3965">
                  <c:v>428.03784170458835</c:v>
                </c:pt>
                <c:pt idx="3966">
                  <c:v>454.94662281899065</c:v>
                </c:pt>
                <c:pt idx="3967">
                  <c:v>436.95531636293805</c:v>
                </c:pt>
                <c:pt idx="3968">
                  <c:v>436.95531636293805</c:v>
                </c:pt>
                <c:pt idx="3969">
                  <c:v>445.92491006773628</c:v>
                </c:pt>
                <c:pt idx="3970">
                  <c:v>428.03784170458835</c:v>
                </c:pt>
                <c:pt idx="3971">
                  <c:v>436.95531636293805</c:v>
                </c:pt>
                <c:pt idx="3972">
                  <c:v>419.17248609269035</c:v>
                </c:pt>
                <c:pt idx="3973">
                  <c:v>419.17248609269035</c:v>
                </c:pt>
                <c:pt idx="3974">
                  <c:v>436.95531636293805</c:v>
                </c:pt>
                <c:pt idx="3975">
                  <c:v>428.03784170458835</c:v>
                </c:pt>
                <c:pt idx="3976">
                  <c:v>428.03784170458835</c:v>
                </c:pt>
                <c:pt idx="3977">
                  <c:v>445.92491006773628</c:v>
                </c:pt>
                <c:pt idx="3978">
                  <c:v>436.95531636293805</c:v>
                </c:pt>
                <c:pt idx="3979">
                  <c:v>428.03784170458835</c:v>
                </c:pt>
                <c:pt idx="3980">
                  <c:v>428.03784170458835</c:v>
                </c:pt>
                <c:pt idx="3981">
                  <c:v>419.17248609269035</c:v>
                </c:pt>
                <c:pt idx="3982">
                  <c:v>419.17248609269035</c:v>
                </c:pt>
                <c:pt idx="3983">
                  <c:v>436.95531636293805</c:v>
                </c:pt>
                <c:pt idx="3984">
                  <c:v>428.03784170458835</c:v>
                </c:pt>
                <c:pt idx="3985">
                  <c:v>436.95531636293805</c:v>
                </c:pt>
                <c:pt idx="3986">
                  <c:v>436.95531636293805</c:v>
                </c:pt>
                <c:pt idx="3987">
                  <c:v>436.95531636293805</c:v>
                </c:pt>
                <c:pt idx="3988">
                  <c:v>436.95531636293805</c:v>
                </c:pt>
                <c:pt idx="3989">
                  <c:v>445.92491006773628</c:v>
                </c:pt>
                <c:pt idx="3990">
                  <c:v>428.03784170458835</c:v>
                </c:pt>
                <c:pt idx="3991">
                  <c:v>445.92491006773628</c:v>
                </c:pt>
                <c:pt idx="3992">
                  <c:v>428.03784170458835</c:v>
                </c:pt>
                <c:pt idx="3993">
                  <c:v>436.95531636293805</c:v>
                </c:pt>
                <c:pt idx="3994">
                  <c:v>428.03784170458835</c:v>
                </c:pt>
                <c:pt idx="3995">
                  <c:v>436.95531636293805</c:v>
                </c:pt>
                <c:pt idx="3996">
                  <c:v>428.03784170458835</c:v>
                </c:pt>
                <c:pt idx="3997">
                  <c:v>419.17248609269035</c:v>
                </c:pt>
                <c:pt idx="3998">
                  <c:v>436.95531636293805</c:v>
                </c:pt>
                <c:pt idx="3999">
                  <c:v>445.92491006773628</c:v>
                </c:pt>
                <c:pt idx="4000">
                  <c:v>436.95531636293805</c:v>
                </c:pt>
                <c:pt idx="4001">
                  <c:v>436.95531636293805</c:v>
                </c:pt>
                <c:pt idx="4002">
                  <c:v>428.03784170458835</c:v>
                </c:pt>
                <c:pt idx="4003">
                  <c:v>436.95531636293805</c:v>
                </c:pt>
                <c:pt idx="4004">
                  <c:v>428.03784170458835</c:v>
                </c:pt>
                <c:pt idx="4005">
                  <c:v>436.95531636293805</c:v>
                </c:pt>
                <c:pt idx="4006">
                  <c:v>428.03784170458835</c:v>
                </c:pt>
                <c:pt idx="4007">
                  <c:v>436.95531636293805</c:v>
                </c:pt>
                <c:pt idx="4008">
                  <c:v>436.95531636293805</c:v>
                </c:pt>
                <c:pt idx="4009">
                  <c:v>436.95531636293805</c:v>
                </c:pt>
                <c:pt idx="4010">
                  <c:v>445.92491006773628</c:v>
                </c:pt>
                <c:pt idx="4011">
                  <c:v>436.95531636293805</c:v>
                </c:pt>
                <c:pt idx="4012">
                  <c:v>436.95531636293805</c:v>
                </c:pt>
                <c:pt idx="4013">
                  <c:v>445.92491006773628</c:v>
                </c:pt>
                <c:pt idx="4014">
                  <c:v>436.95531636293805</c:v>
                </c:pt>
                <c:pt idx="4015">
                  <c:v>428.03784170458835</c:v>
                </c:pt>
                <c:pt idx="4016">
                  <c:v>436.95531636293805</c:v>
                </c:pt>
                <c:pt idx="4017">
                  <c:v>445.92491006773628</c:v>
                </c:pt>
                <c:pt idx="4018">
                  <c:v>436.95531636293805</c:v>
                </c:pt>
                <c:pt idx="4019">
                  <c:v>436.95531636293805</c:v>
                </c:pt>
                <c:pt idx="4020">
                  <c:v>436.95531636293805</c:v>
                </c:pt>
                <c:pt idx="4021">
                  <c:v>419.17248609269035</c:v>
                </c:pt>
                <c:pt idx="4022">
                  <c:v>445.92491006773628</c:v>
                </c:pt>
                <c:pt idx="4023">
                  <c:v>445.92491006773628</c:v>
                </c:pt>
                <c:pt idx="4024">
                  <c:v>428.03784170458835</c:v>
                </c:pt>
                <c:pt idx="4025">
                  <c:v>436.95531636293805</c:v>
                </c:pt>
                <c:pt idx="4026">
                  <c:v>436.95531636293805</c:v>
                </c:pt>
                <c:pt idx="4027">
                  <c:v>436.95531636293805</c:v>
                </c:pt>
                <c:pt idx="4028">
                  <c:v>445.92491006773628</c:v>
                </c:pt>
                <c:pt idx="4029">
                  <c:v>454.94662281899065</c:v>
                </c:pt>
                <c:pt idx="4030">
                  <c:v>436.95531636293805</c:v>
                </c:pt>
                <c:pt idx="4031">
                  <c:v>428.03784170458835</c:v>
                </c:pt>
                <c:pt idx="4032">
                  <c:v>419.17248609269035</c:v>
                </c:pt>
                <c:pt idx="4033">
                  <c:v>436.95531636293805</c:v>
                </c:pt>
                <c:pt idx="4034">
                  <c:v>428.03784170458835</c:v>
                </c:pt>
                <c:pt idx="4035">
                  <c:v>436.95531636293805</c:v>
                </c:pt>
                <c:pt idx="4036">
                  <c:v>445.92491006773628</c:v>
                </c:pt>
                <c:pt idx="4037">
                  <c:v>419.17248609269035</c:v>
                </c:pt>
                <c:pt idx="4038">
                  <c:v>436.95531636293805</c:v>
                </c:pt>
                <c:pt idx="4039">
                  <c:v>428.03784170458835</c:v>
                </c:pt>
                <c:pt idx="4040">
                  <c:v>436.95531636293805</c:v>
                </c:pt>
                <c:pt idx="4041">
                  <c:v>428.03784170458835</c:v>
                </c:pt>
                <c:pt idx="4042">
                  <c:v>428.03784170458835</c:v>
                </c:pt>
                <c:pt idx="4043">
                  <c:v>454.94662281899065</c:v>
                </c:pt>
                <c:pt idx="4044">
                  <c:v>436.95531636293805</c:v>
                </c:pt>
                <c:pt idx="4045">
                  <c:v>436.95531636293805</c:v>
                </c:pt>
                <c:pt idx="4046">
                  <c:v>436.95531636293805</c:v>
                </c:pt>
                <c:pt idx="4047">
                  <c:v>428.03784170458835</c:v>
                </c:pt>
                <c:pt idx="4048">
                  <c:v>436.95531636293805</c:v>
                </c:pt>
                <c:pt idx="4049">
                  <c:v>436.95531636293805</c:v>
                </c:pt>
                <c:pt idx="4050">
                  <c:v>445.92491006773628</c:v>
                </c:pt>
                <c:pt idx="4051">
                  <c:v>428.03784170458835</c:v>
                </c:pt>
                <c:pt idx="4052">
                  <c:v>428.03784170458835</c:v>
                </c:pt>
                <c:pt idx="4053">
                  <c:v>445.92491006773628</c:v>
                </c:pt>
                <c:pt idx="4054">
                  <c:v>436.95531636293805</c:v>
                </c:pt>
                <c:pt idx="4055">
                  <c:v>436.95531636293805</c:v>
                </c:pt>
                <c:pt idx="4056">
                  <c:v>436.95531636293805</c:v>
                </c:pt>
                <c:pt idx="4057">
                  <c:v>428.03784170458835</c:v>
                </c:pt>
                <c:pt idx="4058">
                  <c:v>428.03784170458835</c:v>
                </c:pt>
                <c:pt idx="4059">
                  <c:v>428.03784170458835</c:v>
                </c:pt>
                <c:pt idx="4060">
                  <c:v>436.95531636293805</c:v>
                </c:pt>
                <c:pt idx="4061">
                  <c:v>436.95531636293805</c:v>
                </c:pt>
                <c:pt idx="4062">
                  <c:v>436.95531636293805</c:v>
                </c:pt>
                <c:pt idx="4063">
                  <c:v>436.95531636293805</c:v>
                </c:pt>
                <c:pt idx="4064">
                  <c:v>428.03784170458835</c:v>
                </c:pt>
                <c:pt idx="4065">
                  <c:v>436.95531636293805</c:v>
                </c:pt>
                <c:pt idx="4066">
                  <c:v>436.95531636293805</c:v>
                </c:pt>
                <c:pt idx="4067">
                  <c:v>428.03784170458835</c:v>
                </c:pt>
                <c:pt idx="4068">
                  <c:v>436.95531636293805</c:v>
                </c:pt>
                <c:pt idx="4069">
                  <c:v>428.03784170458835</c:v>
                </c:pt>
                <c:pt idx="4070">
                  <c:v>436.95531636293805</c:v>
                </c:pt>
                <c:pt idx="4071">
                  <c:v>428.03784170458835</c:v>
                </c:pt>
                <c:pt idx="4072">
                  <c:v>436.95531636293805</c:v>
                </c:pt>
                <c:pt idx="4073">
                  <c:v>428.03784170458835</c:v>
                </c:pt>
                <c:pt idx="4074">
                  <c:v>428.03784170458835</c:v>
                </c:pt>
                <c:pt idx="4075">
                  <c:v>428.03784170458835</c:v>
                </c:pt>
                <c:pt idx="4076">
                  <c:v>428.03784170458835</c:v>
                </c:pt>
                <c:pt idx="4077">
                  <c:v>428.03784170458835</c:v>
                </c:pt>
                <c:pt idx="4078">
                  <c:v>428.03784170458835</c:v>
                </c:pt>
                <c:pt idx="4079">
                  <c:v>428.03784170458835</c:v>
                </c:pt>
                <c:pt idx="4080">
                  <c:v>436.95531636293805</c:v>
                </c:pt>
                <c:pt idx="4081">
                  <c:v>436.95531636293805</c:v>
                </c:pt>
                <c:pt idx="4082">
                  <c:v>436.95531636293805</c:v>
                </c:pt>
                <c:pt idx="4083">
                  <c:v>445.92491006773628</c:v>
                </c:pt>
                <c:pt idx="4084">
                  <c:v>428.03784170458835</c:v>
                </c:pt>
                <c:pt idx="4085">
                  <c:v>436.95531636293805</c:v>
                </c:pt>
                <c:pt idx="4086">
                  <c:v>436.95531636293805</c:v>
                </c:pt>
                <c:pt idx="4087">
                  <c:v>428.03784170458835</c:v>
                </c:pt>
                <c:pt idx="4088">
                  <c:v>436.95531636293805</c:v>
                </c:pt>
                <c:pt idx="4089">
                  <c:v>419.17248609269035</c:v>
                </c:pt>
                <c:pt idx="4090">
                  <c:v>436.95531636293805</c:v>
                </c:pt>
                <c:pt idx="4091">
                  <c:v>428.03784170458835</c:v>
                </c:pt>
                <c:pt idx="4092">
                  <c:v>428.03784170458835</c:v>
                </c:pt>
                <c:pt idx="4093">
                  <c:v>428.03784170458835</c:v>
                </c:pt>
                <c:pt idx="4094">
                  <c:v>445.92491006773628</c:v>
                </c:pt>
                <c:pt idx="4095">
                  <c:v>419.17248609269035</c:v>
                </c:pt>
                <c:pt idx="4096">
                  <c:v>428.03784170458835</c:v>
                </c:pt>
                <c:pt idx="4097">
                  <c:v>445.92491006773628</c:v>
                </c:pt>
                <c:pt idx="4098">
                  <c:v>428.03784170458835</c:v>
                </c:pt>
                <c:pt idx="4099">
                  <c:v>428.03784170458835</c:v>
                </c:pt>
                <c:pt idx="4100">
                  <c:v>436.95531636293805</c:v>
                </c:pt>
                <c:pt idx="4101">
                  <c:v>428.03784170458835</c:v>
                </c:pt>
                <c:pt idx="4102">
                  <c:v>428.03784170458835</c:v>
                </c:pt>
                <c:pt idx="4103">
                  <c:v>428.03784170458835</c:v>
                </c:pt>
                <c:pt idx="4104">
                  <c:v>428.03784170458835</c:v>
                </c:pt>
                <c:pt idx="4105">
                  <c:v>428.03784170458835</c:v>
                </c:pt>
                <c:pt idx="4106">
                  <c:v>445.92491006773628</c:v>
                </c:pt>
                <c:pt idx="4107">
                  <c:v>428.03784170458835</c:v>
                </c:pt>
                <c:pt idx="4108">
                  <c:v>436.95531636293805</c:v>
                </c:pt>
                <c:pt idx="4109">
                  <c:v>445.92491006773628</c:v>
                </c:pt>
                <c:pt idx="4110">
                  <c:v>428.03784170458835</c:v>
                </c:pt>
                <c:pt idx="4111">
                  <c:v>428.03784170458835</c:v>
                </c:pt>
                <c:pt idx="4112">
                  <c:v>428.03784170458835</c:v>
                </c:pt>
                <c:pt idx="4113">
                  <c:v>436.95531636293805</c:v>
                </c:pt>
                <c:pt idx="4114">
                  <c:v>419.17248609269035</c:v>
                </c:pt>
                <c:pt idx="4115">
                  <c:v>428.03784170458835</c:v>
                </c:pt>
                <c:pt idx="4116">
                  <c:v>445.92491006773628</c:v>
                </c:pt>
                <c:pt idx="4117">
                  <c:v>428.03784170458835</c:v>
                </c:pt>
                <c:pt idx="4118">
                  <c:v>419.17248609269035</c:v>
                </c:pt>
                <c:pt idx="4119">
                  <c:v>419.17248609269035</c:v>
                </c:pt>
                <c:pt idx="4120">
                  <c:v>445.92491006773628</c:v>
                </c:pt>
                <c:pt idx="4121">
                  <c:v>436.95531636293805</c:v>
                </c:pt>
                <c:pt idx="4122">
                  <c:v>436.95531636293805</c:v>
                </c:pt>
                <c:pt idx="4123">
                  <c:v>428.03784170458835</c:v>
                </c:pt>
                <c:pt idx="4124">
                  <c:v>419.17248609269035</c:v>
                </c:pt>
                <c:pt idx="4125">
                  <c:v>445.92491006773628</c:v>
                </c:pt>
                <c:pt idx="4126">
                  <c:v>428.03784170458835</c:v>
                </c:pt>
                <c:pt idx="4127">
                  <c:v>436.95531636293805</c:v>
                </c:pt>
                <c:pt idx="4128">
                  <c:v>436.95531636293805</c:v>
                </c:pt>
                <c:pt idx="4129">
                  <c:v>436.95531636293805</c:v>
                </c:pt>
                <c:pt idx="4130">
                  <c:v>419.17248609269035</c:v>
                </c:pt>
                <c:pt idx="4131">
                  <c:v>445.92491006773628</c:v>
                </c:pt>
                <c:pt idx="4132">
                  <c:v>428.03784170458835</c:v>
                </c:pt>
                <c:pt idx="4133">
                  <c:v>445.92491006773628</c:v>
                </c:pt>
                <c:pt idx="4134">
                  <c:v>445.92491006773628</c:v>
                </c:pt>
                <c:pt idx="4135">
                  <c:v>428.03784170458835</c:v>
                </c:pt>
                <c:pt idx="4136">
                  <c:v>428.03784170458835</c:v>
                </c:pt>
                <c:pt idx="4137">
                  <c:v>428.03784170458835</c:v>
                </c:pt>
                <c:pt idx="4138">
                  <c:v>428.03784170458835</c:v>
                </c:pt>
                <c:pt idx="4139">
                  <c:v>419.17248609269035</c:v>
                </c:pt>
                <c:pt idx="4140">
                  <c:v>436.95531636293805</c:v>
                </c:pt>
                <c:pt idx="4141">
                  <c:v>436.95531636293805</c:v>
                </c:pt>
                <c:pt idx="4142">
                  <c:v>428.03784170458835</c:v>
                </c:pt>
                <c:pt idx="4143">
                  <c:v>436.95531636293805</c:v>
                </c:pt>
                <c:pt idx="4144">
                  <c:v>428.03784170458835</c:v>
                </c:pt>
                <c:pt idx="4145">
                  <c:v>436.95531636293805</c:v>
                </c:pt>
                <c:pt idx="4146">
                  <c:v>419.17248609269035</c:v>
                </c:pt>
                <c:pt idx="4147">
                  <c:v>436.95531636293805</c:v>
                </c:pt>
                <c:pt idx="4148">
                  <c:v>428.03784170458835</c:v>
                </c:pt>
                <c:pt idx="4149">
                  <c:v>428.03784170458835</c:v>
                </c:pt>
                <c:pt idx="4150">
                  <c:v>436.95531636293805</c:v>
                </c:pt>
                <c:pt idx="4151">
                  <c:v>428.03784170458835</c:v>
                </c:pt>
                <c:pt idx="4152">
                  <c:v>419.17248609269035</c:v>
                </c:pt>
                <c:pt idx="4153">
                  <c:v>428.03784170458835</c:v>
                </c:pt>
                <c:pt idx="4154">
                  <c:v>436.95531636293805</c:v>
                </c:pt>
                <c:pt idx="4155">
                  <c:v>428.03784170458835</c:v>
                </c:pt>
                <c:pt idx="4156">
                  <c:v>436.95531636293805</c:v>
                </c:pt>
                <c:pt idx="4157">
                  <c:v>436.95531636293805</c:v>
                </c:pt>
                <c:pt idx="4158">
                  <c:v>428.03784170458835</c:v>
                </c:pt>
                <c:pt idx="4159">
                  <c:v>428.03784170458835</c:v>
                </c:pt>
                <c:pt idx="4160">
                  <c:v>436.95531636293805</c:v>
                </c:pt>
                <c:pt idx="4161">
                  <c:v>428.03784170458835</c:v>
                </c:pt>
                <c:pt idx="4162">
                  <c:v>428.03784170458835</c:v>
                </c:pt>
                <c:pt idx="4163">
                  <c:v>436.95531636293805</c:v>
                </c:pt>
                <c:pt idx="4164">
                  <c:v>436.95531636293805</c:v>
                </c:pt>
                <c:pt idx="4165">
                  <c:v>436.95531636293805</c:v>
                </c:pt>
                <c:pt idx="4166">
                  <c:v>428.03784170458835</c:v>
                </c:pt>
                <c:pt idx="4167">
                  <c:v>436.95531636293805</c:v>
                </c:pt>
                <c:pt idx="4168">
                  <c:v>428.03784170458835</c:v>
                </c:pt>
                <c:pt idx="4169">
                  <c:v>436.95531636293805</c:v>
                </c:pt>
                <c:pt idx="4170">
                  <c:v>436.95531636293805</c:v>
                </c:pt>
                <c:pt idx="4171">
                  <c:v>428.03784170458835</c:v>
                </c:pt>
                <c:pt idx="4172">
                  <c:v>428.03784170458835</c:v>
                </c:pt>
                <c:pt idx="4173">
                  <c:v>428.03784170458835</c:v>
                </c:pt>
                <c:pt idx="4174">
                  <c:v>445.92491006773628</c:v>
                </c:pt>
                <c:pt idx="4175">
                  <c:v>428.03784170458835</c:v>
                </c:pt>
                <c:pt idx="4176">
                  <c:v>419.17248609269035</c:v>
                </c:pt>
                <c:pt idx="4177">
                  <c:v>428.03784170458835</c:v>
                </c:pt>
                <c:pt idx="4178">
                  <c:v>428.03784170458835</c:v>
                </c:pt>
                <c:pt idx="4179">
                  <c:v>419.17248609269035</c:v>
                </c:pt>
                <c:pt idx="4180">
                  <c:v>419.17248609269035</c:v>
                </c:pt>
                <c:pt idx="4181">
                  <c:v>428.03784170458835</c:v>
                </c:pt>
                <c:pt idx="4182">
                  <c:v>419.17248609269035</c:v>
                </c:pt>
                <c:pt idx="4183">
                  <c:v>428.03784170458835</c:v>
                </c:pt>
                <c:pt idx="4184">
                  <c:v>436.95531636293805</c:v>
                </c:pt>
                <c:pt idx="4185">
                  <c:v>419.17248609269035</c:v>
                </c:pt>
                <c:pt idx="4186">
                  <c:v>419.17248609269035</c:v>
                </c:pt>
                <c:pt idx="4187">
                  <c:v>428.03784170458835</c:v>
                </c:pt>
                <c:pt idx="4188">
                  <c:v>428.03784170458835</c:v>
                </c:pt>
                <c:pt idx="4189">
                  <c:v>428.03784170458835</c:v>
                </c:pt>
                <c:pt idx="4190">
                  <c:v>428.03784170458835</c:v>
                </c:pt>
                <c:pt idx="4191">
                  <c:v>436.95531636293805</c:v>
                </c:pt>
                <c:pt idx="4192">
                  <c:v>436.95531636293805</c:v>
                </c:pt>
                <c:pt idx="4193">
                  <c:v>428.03784170458835</c:v>
                </c:pt>
                <c:pt idx="4194">
                  <c:v>419.17248609269035</c:v>
                </c:pt>
                <c:pt idx="4195">
                  <c:v>428.03784170458835</c:v>
                </c:pt>
                <c:pt idx="4196">
                  <c:v>428.03784170458835</c:v>
                </c:pt>
                <c:pt idx="4197">
                  <c:v>428.03784170458835</c:v>
                </c:pt>
                <c:pt idx="4198">
                  <c:v>428.03784170458835</c:v>
                </c:pt>
                <c:pt idx="4199">
                  <c:v>419.17248609269035</c:v>
                </c:pt>
                <c:pt idx="4200">
                  <c:v>428.03784170458835</c:v>
                </c:pt>
                <c:pt idx="4201">
                  <c:v>428.03784170458835</c:v>
                </c:pt>
                <c:pt idx="4202">
                  <c:v>428.03784170458835</c:v>
                </c:pt>
                <c:pt idx="4203">
                  <c:v>419.17248609269035</c:v>
                </c:pt>
                <c:pt idx="4204">
                  <c:v>436.95531636293805</c:v>
                </c:pt>
                <c:pt idx="4205">
                  <c:v>428.03784170458835</c:v>
                </c:pt>
                <c:pt idx="4206">
                  <c:v>436.95531636293805</c:v>
                </c:pt>
                <c:pt idx="4207">
                  <c:v>428.03784170458835</c:v>
                </c:pt>
                <c:pt idx="4208">
                  <c:v>428.03784170458835</c:v>
                </c:pt>
                <c:pt idx="4209">
                  <c:v>436.95531636293805</c:v>
                </c:pt>
                <c:pt idx="4210">
                  <c:v>428.03784170458835</c:v>
                </c:pt>
                <c:pt idx="4211">
                  <c:v>436.95531636293805</c:v>
                </c:pt>
                <c:pt idx="4212">
                  <c:v>436.95531636293805</c:v>
                </c:pt>
                <c:pt idx="4213">
                  <c:v>428.03784170458835</c:v>
                </c:pt>
                <c:pt idx="4214">
                  <c:v>428.03784170458835</c:v>
                </c:pt>
                <c:pt idx="4215">
                  <c:v>436.95531636293805</c:v>
                </c:pt>
                <c:pt idx="4216">
                  <c:v>428.03784170458835</c:v>
                </c:pt>
                <c:pt idx="4217">
                  <c:v>419.17248609269035</c:v>
                </c:pt>
                <c:pt idx="4218">
                  <c:v>419.17248609269035</c:v>
                </c:pt>
                <c:pt idx="4219">
                  <c:v>445.92491006773628</c:v>
                </c:pt>
                <c:pt idx="4220">
                  <c:v>428.03784170458835</c:v>
                </c:pt>
                <c:pt idx="4221">
                  <c:v>419.17248609269035</c:v>
                </c:pt>
                <c:pt idx="4222">
                  <c:v>428.03784170458835</c:v>
                </c:pt>
                <c:pt idx="4223">
                  <c:v>428.03784170458835</c:v>
                </c:pt>
                <c:pt idx="4224">
                  <c:v>436.95531636293805</c:v>
                </c:pt>
                <c:pt idx="4225">
                  <c:v>436.95531636293805</c:v>
                </c:pt>
                <c:pt idx="4226">
                  <c:v>436.95531636293805</c:v>
                </c:pt>
                <c:pt idx="4227">
                  <c:v>445.92491006773628</c:v>
                </c:pt>
                <c:pt idx="4228">
                  <c:v>436.95531636293805</c:v>
                </c:pt>
                <c:pt idx="4229">
                  <c:v>436.95531636293805</c:v>
                </c:pt>
                <c:pt idx="4230">
                  <c:v>436.95531636293805</c:v>
                </c:pt>
                <c:pt idx="4231">
                  <c:v>436.95531636293805</c:v>
                </c:pt>
                <c:pt idx="4232">
                  <c:v>436.95531636293805</c:v>
                </c:pt>
                <c:pt idx="4233">
                  <c:v>445.92491006773628</c:v>
                </c:pt>
                <c:pt idx="4234">
                  <c:v>428.03784170458835</c:v>
                </c:pt>
                <c:pt idx="4235">
                  <c:v>419.17248609269035</c:v>
                </c:pt>
                <c:pt idx="4236">
                  <c:v>445.92491006773628</c:v>
                </c:pt>
                <c:pt idx="4237">
                  <c:v>436.95531636293805</c:v>
                </c:pt>
                <c:pt idx="4238">
                  <c:v>419.17248609269035</c:v>
                </c:pt>
                <c:pt idx="4239">
                  <c:v>445.92491006773628</c:v>
                </c:pt>
                <c:pt idx="4240">
                  <c:v>419.17248609269035</c:v>
                </c:pt>
                <c:pt idx="4241">
                  <c:v>436.95531636293805</c:v>
                </c:pt>
                <c:pt idx="4242">
                  <c:v>436.95531636293805</c:v>
                </c:pt>
                <c:pt idx="4243">
                  <c:v>428.03784170458835</c:v>
                </c:pt>
                <c:pt idx="4244">
                  <c:v>436.95531636293805</c:v>
                </c:pt>
                <c:pt idx="4245">
                  <c:v>445.92491006773628</c:v>
                </c:pt>
                <c:pt idx="4246">
                  <c:v>436.95531636293805</c:v>
                </c:pt>
                <c:pt idx="4247">
                  <c:v>428.03784170458835</c:v>
                </c:pt>
                <c:pt idx="4248">
                  <c:v>436.95531636293805</c:v>
                </c:pt>
                <c:pt idx="4249">
                  <c:v>419.17248609269035</c:v>
                </c:pt>
                <c:pt idx="4250">
                  <c:v>436.95531636293805</c:v>
                </c:pt>
                <c:pt idx="4251">
                  <c:v>428.03784170458835</c:v>
                </c:pt>
                <c:pt idx="4252">
                  <c:v>428.03784170458835</c:v>
                </c:pt>
                <c:pt idx="4253">
                  <c:v>445.92491006773628</c:v>
                </c:pt>
                <c:pt idx="4254">
                  <c:v>428.03784170458835</c:v>
                </c:pt>
                <c:pt idx="4255">
                  <c:v>428.03784170458835</c:v>
                </c:pt>
                <c:pt idx="4256">
                  <c:v>428.03784170458835</c:v>
                </c:pt>
                <c:pt idx="4257">
                  <c:v>428.03784170458835</c:v>
                </c:pt>
                <c:pt idx="4258">
                  <c:v>436.95531636293805</c:v>
                </c:pt>
                <c:pt idx="4259">
                  <c:v>428.03784170458835</c:v>
                </c:pt>
                <c:pt idx="4260">
                  <c:v>436.95531636293805</c:v>
                </c:pt>
                <c:pt idx="4261">
                  <c:v>436.95531636293805</c:v>
                </c:pt>
                <c:pt idx="4262">
                  <c:v>419.17248609269035</c:v>
                </c:pt>
                <c:pt idx="4263">
                  <c:v>428.03784170458835</c:v>
                </c:pt>
                <c:pt idx="4264">
                  <c:v>419.17248609269035</c:v>
                </c:pt>
                <c:pt idx="4265">
                  <c:v>436.95531636293805</c:v>
                </c:pt>
                <c:pt idx="4266">
                  <c:v>428.03784170458835</c:v>
                </c:pt>
                <c:pt idx="4267">
                  <c:v>428.03784170458835</c:v>
                </c:pt>
                <c:pt idx="4268">
                  <c:v>445.92491006773628</c:v>
                </c:pt>
                <c:pt idx="4269">
                  <c:v>428.03784170458835</c:v>
                </c:pt>
                <c:pt idx="4270">
                  <c:v>436.95531636293805</c:v>
                </c:pt>
                <c:pt idx="4271">
                  <c:v>428.03784170458835</c:v>
                </c:pt>
                <c:pt idx="4272">
                  <c:v>436.95531636293805</c:v>
                </c:pt>
                <c:pt idx="4273">
                  <c:v>428.03784170458835</c:v>
                </c:pt>
                <c:pt idx="4274">
                  <c:v>428.03784170458835</c:v>
                </c:pt>
                <c:pt idx="4275">
                  <c:v>428.03784170458835</c:v>
                </c:pt>
                <c:pt idx="4276">
                  <c:v>428.03784170458835</c:v>
                </c:pt>
                <c:pt idx="4277">
                  <c:v>428.03784170458835</c:v>
                </c:pt>
                <c:pt idx="4278">
                  <c:v>436.95531636293805</c:v>
                </c:pt>
                <c:pt idx="4279">
                  <c:v>410.35924952724446</c:v>
                </c:pt>
                <c:pt idx="4280">
                  <c:v>436.95531636293805</c:v>
                </c:pt>
                <c:pt idx="4281">
                  <c:v>436.95531636293805</c:v>
                </c:pt>
                <c:pt idx="4282">
                  <c:v>428.03784170458835</c:v>
                </c:pt>
                <c:pt idx="4283">
                  <c:v>428.03784170458835</c:v>
                </c:pt>
                <c:pt idx="4284">
                  <c:v>436.95531636293805</c:v>
                </c:pt>
                <c:pt idx="4285">
                  <c:v>428.03784170458835</c:v>
                </c:pt>
                <c:pt idx="4286">
                  <c:v>428.03784170458835</c:v>
                </c:pt>
                <c:pt idx="4287">
                  <c:v>436.95531636293805</c:v>
                </c:pt>
                <c:pt idx="4288">
                  <c:v>428.03784170458835</c:v>
                </c:pt>
                <c:pt idx="4289">
                  <c:v>419.17248609269035</c:v>
                </c:pt>
                <c:pt idx="4290">
                  <c:v>445.92491006773628</c:v>
                </c:pt>
                <c:pt idx="4291">
                  <c:v>428.03784170458835</c:v>
                </c:pt>
                <c:pt idx="4292">
                  <c:v>428.03784170458835</c:v>
                </c:pt>
                <c:pt idx="4293">
                  <c:v>428.03784170458835</c:v>
                </c:pt>
                <c:pt idx="4294">
                  <c:v>436.95531636293805</c:v>
                </c:pt>
                <c:pt idx="4295">
                  <c:v>428.03784170458835</c:v>
                </c:pt>
                <c:pt idx="4296">
                  <c:v>428.03784170458835</c:v>
                </c:pt>
                <c:pt idx="4297">
                  <c:v>428.03784170458835</c:v>
                </c:pt>
                <c:pt idx="4298">
                  <c:v>428.03784170458835</c:v>
                </c:pt>
                <c:pt idx="4299">
                  <c:v>428.03784170458835</c:v>
                </c:pt>
                <c:pt idx="4300">
                  <c:v>419.17248609269035</c:v>
                </c:pt>
                <c:pt idx="4301">
                  <c:v>419.17248609269035</c:v>
                </c:pt>
                <c:pt idx="4302">
                  <c:v>436.95531636293805</c:v>
                </c:pt>
                <c:pt idx="4303">
                  <c:v>436.95531636293805</c:v>
                </c:pt>
                <c:pt idx="4304">
                  <c:v>436.95531636293805</c:v>
                </c:pt>
                <c:pt idx="4305">
                  <c:v>428.03784170458835</c:v>
                </c:pt>
                <c:pt idx="4306">
                  <c:v>428.03784170458835</c:v>
                </c:pt>
                <c:pt idx="4307">
                  <c:v>428.03784170458835</c:v>
                </c:pt>
                <c:pt idx="4308">
                  <c:v>428.03784170458835</c:v>
                </c:pt>
                <c:pt idx="4309">
                  <c:v>428.03784170458835</c:v>
                </c:pt>
                <c:pt idx="4310">
                  <c:v>428.03784170458835</c:v>
                </c:pt>
                <c:pt idx="4311">
                  <c:v>436.95531636293805</c:v>
                </c:pt>
                <c:pt idx="4312">
                  <c:v>428.03784170458835</c:v>
                </c:pt>
                <c:pt idx="4313">
                  <c:v>419.17248609269035</c:v>
                </c:pt>
                <c:pt idx="4314">
                  <c:v>428.03784170458835</c:v>
                </c:pt>
                <c:pt idx="4315">
                  <c:v>428.03784170458835</c:v>
                </c:pt>
                <c:pt idx="4316">
                  <c:v>410.35924952724446</c:v>
                </c:pt>
                <c:pt idx="4317">
                  <c:v>436.95531636293805</c:v>
                </c:pt>
                <c:pt idx="4318">
                  <c:v>428.03784170458835</c:v>
                </c:pt>
                <c:pt idx="4319">
                  <c:v>436.95531636293805</c:v>
                </c:pt>
                <c:pt idx="4320">
                  <c:v>419.17248609269035</c:v>
                </c:pt>
                <c:pt idx="4321">
                  <c:v>410.35924952724446</c:v>
                </c:pt>
                <c:pt idx="4322">
                  <c:v>428.03784170458835</c:v>
                </c:pt>
                <c:pt idx="4323">
                  <c:v>419.17248609269035</c:v>
                </c:pt>
                <c:pt idx="4324">
                  <c:v>428.03784170458835</c:v>
                </c:pt>
                <c:pt idx="4325">
                  <c:v>428.03784170458835</c:v>
                </c:pt>
                <c:pt idx="4326">
                  <c:v>428.03784170458835</c:v>
                </c:pt>
                <c:pt idx="4327">
                  <c:v>428.03784170458835</c:v>
                </c:pt>
                <c:pt idx="4328">
                  <c:v>419.17248609269035</c:v>
                </c:pt>
                <c:pt idx="4329">
                  <c:v>428.03784170458835</c:v>
                </c:pt>
                <c:pt idx="4330">
                  <c:v>419.17248609269035</c:v>
                </c:pt>
                <c:pt idx="4331">
                  <c:v>419.17248609269035</c:v>
                </c:pt>
                <c:pt idx="4332">
                  <c:v>445.92491006773628</c:v>
                </c:pt>
                <c:pt idx="4333">
                  <c:v>436.95531636293805</c:v>
                </c:pt>
                <c:pt idx="4334">
                  <c:v>428.03784170458835</c:v>
                </c:pt>
                <c:pt idx="4335">
                  <c:v>436.95531636293805</c:v>
                </c:pt>
                <c:pt idx="4336">
                  <c:v>436.95531636293805</c:v>
                </c:pt>
                <c:pt idx="4337">
                  <c:v>436.95531636293805</c:v>
                </c:pt>
                <c:pt idx="4338">
                  <c:v>428.03784170458835</c:v>
                </c:pt>
                <c:pt idx="4339">
                  <c:v>419.17248609269035</c:v>
                </c:pt>
                <c:pt idx="4340">
                  <c:v>428.03784170458835</c:v>
                </c:pt>
                <c:pt idx="4341">
                  <c:v>445.92491006773628</c:v>
                </c:pt>
                <c:pt idx="4342">
                  <c:v>436.95531636293805</c:v>
                </c:pt>
                <c:pt idx="4343">
                  <c:v>428.03784170458835</c:v>
                </c:pt>
                <c:pt idx="4344">
                  <c:v>428.03784170458835</c:v>
                </c:pt>
                <c:pt idx="4345">
                  <c:v>436.95531636293805</c:v>
                </c:pt>
                <c:pt idx="4346">
                  <c:v>445.92491006773628</c:v>
                </c:pt>
                <c:pt idx="4347">
                  <c:v>428.03784170458835</c:v>
                </c:pt>
                <c:pt idx="4348">
                  <c:v>428.03784170458835</c:v>
                </c:pt>
                <c:pt idx="4349">
                  <c:v>436.95531636293805</c:v>
                </c:pt>
                <c:pt idx="4350">
                  <c:v>436.95531636293805</c:v>
                </c:pt>
                <c:pt idx="4351">
                  <c:v>436.95531636293805</c:v>
                </c:pt>
                <c:pt idx="4352">
                  <c:v>428.03784170458835</c:v>
                </c:pt>
                <c:pt idx="4353">
                  <c:v>419.17248609269035</c:v>
                </c:pt>
                <c:pt idx="4354">
                  <c:v>419.17248609269035</c:v>
                </c:pt>
                <c:pt idx="4355">
                  <c:v>428.03784170458835</c:v>
                </c:pt>
                <c:pt idx="4356">
                  <c:v>428.03784170458835</c:v>
                </c:pt>
                <c:pt idx="4357">
                  <c:v>436.95531636293805</c:v>
                </c:pt>
                <c:pt idx="4358">
                  <c:v>428.03784170458835</c:v>
                </c:pt>
                <c:pt idx="4359">
                  <c:v>419.17248609269035</c:v>
                </c:pt>
                <c:pt idx="4360">
                  <c:v>436.95531636293805</c:v>
                </c:pt>
                <c:pt idx="4361">
                  <c:v>428.03784170458835</c:v>
                </c:pt>
                <c:pt idx="4362">
                  <c:v>428.03784170458835</c:v>
                </c:pt>
                <c:pt idx="4363">
                  <c:v>428.03784170458835</c:v>
                </c:pt>
                <c:pt idx="4364">
                  <c:v>428.03784170458835</c:v>
                </c:pt>
                <c:pt idx="4365">
                  <c:v>428.03784170458835</c:v>
                </c:pt>
                <c:pt idx="4366">
                  <c:v>428.03784170458835</c:v>
                </c:pt>
                <c:pt idx="4367">
                  <c:v>436.95531636293805</c:v>
                </c:pt>
                <c:pt idx="4368">
                  <c:v>436.95531636293805</c:v>
                </c:pt>
                <c:pt idx="4369">
                  <c:v>419.17248609269035</c:v>
                </c:pt>
                <c:pt idx="4370">
                  <c:v>436.95531636293805</c:v>
                </c:pt>
                <c:pt idx="4371">
                  <c:v>419.17248609269035</c:v>
                </c:pt>
                <c:pt idx="4372">
                  <c:v>419.17248609269035</c:v>
                </c:pt>
                <c:pt idx="4373">
                  <c:v>428.03784170458835</c:v>
                </c:pt>
                <c:pt idx="4374">
                  <c:v>419.17248609269035</c:v>
                </c:pt>
                <c:pt idx="4375">
                  <c:v>428.03784170458835</c:v>
                </c:pt>
                <c:pt idx="4376">
                  <c:v>428.03784170458835</c:v>
                </c:pt>
                <c:pt idx="4377">
                  <c:v>436.95531636293805</c:v>
                </c:pt>
                <c:pt idx="4378">
                  <c:v>436.95531636293805</c:v>
                </c:pt>
                <c:pt idx="4379">
                  <c:v>419.17248609269035</c:v>
                </c:pt>
                <c:pt idx="4380">
                  <c:v>436.95531636293805</c:v>
                </c:pt>
                <c:pt idx="4381">
                  <c:v>428.03784170458835</c:v>
                </c:pt>
                <c:pt idx="4382">
                  <c:v>419.17248609269035</c:v>
                </c:pt>
                <c:pt idx="4383">
                  <c:v>419.17248609269035</c:v>
                </c:pt>
                <c:pt idx="4384">
                  <c:v>428.03784170458835</c:v>
                </c:pt>
                <c:pt idx="4385">
                  <c:v>428.03784170458835</c:v>
                </c:pt>
                <c:pt idx="4386">
                  <c:v>419.17248609269035</c:v>
                </c:pt>
                <c:pt idx="4387">
                  <c:v>419.17248609269035</c:v>
                </c:pt>
                <c:pt idx="4388">
                  <c:v>419.17248609269035</c:v>
                </c:pt>
                <c:pt idx="4389">
                  <c:v>428.03784170458835</c:v>
                </c:pt>
                <c:pt idx="4390">
                  <c:v>428.03784170458835</c:v>
                </c:pt>
                <c:pt idx="4391">
                  <c:v>428.03784170458835</c:v>
                </c:pt>
                <c:pt idx="4392">
                  <c:v>436.95531636293805</c:v>
                </c:pt>
                <c:pt idx="4393">
                  <c:v>428.03784170458835</c:v>
                </c:pt>
                <c:pt idx="4394">
                  <c:v>419.17248609269035</c:v>
                </c:pt>
                <c:pt idx="4395">
                  <c:v>428.03784170458835</c:v>
                </c:pt>
                <c:pt idx="4396">
                  <c:v>419.17248609269035</c:v>
                </c:pt>
                <c:pt idx="4397">
                  <c:v>428.03784170458835</c:v>
                </c:pt>
                <c:pt idx="4398">
                  <c:v>419.17248609269035</c:v>
                </c:pt>
                <c:pt idx="4399">
                  <c:v>428.03784170458835</c:v>
                </c:pt>
                <c:pt idx="4400">
                  <c:v>419.17248609269035</c:v>
                </c:pt>
                <c:pt idx="4401">
                  <c:v>419.17248609269035</c:v>
                </c:pt>
                <c:pt idx="4402">
                  <c:v>428.03784170458835</c:v>
                </c:pt>
                <c:pt idx="4403">
                  <c:v>428.03784170458835</c:v>
                </c:pt>
                <c:pt idx="4404">
                  <c:v>436.95531636293805</c:v>
                </c:pt>
                <c:pt idx="4405">
                  <c:v>428.03784170458835</c:v>
                </c:pt>
                <c:pt idx="4406">
                  <c:v>428.03784170458835</c:v>
                </c:pt>
                <c:pt idx="4407">
                  <c:v>436.95531636293805</c:v>
                </c:pt>
                <c:pt idx="4408">
                  <c:v>428.03784170458835</c:v>
                </c:pt>
                <c:pt idx="4409">
                  <c:v>419.17248609269035</c:v>
                </c:pt>
                <c:pt idx="4410">
                  <c:v>419.17248609269035</c:v>
                </c:pt>
                <c:pt idx="4411">
                  <c:v>436.95531636293805</c:v>
                </c:pt>
                <c:pt idx="4412">
                  <c:v>419.17248609269035</c:v>
                </c:pt>
                <c:pt idx="4413">
                  <c:v>436.95531636293805</c:v>
                </c:pt>
                <c:pt idx="4414">
                  <c:v>428.03784170458835</c:v>
                </c:pt>
                <c:pt idx="4415">
                  <c:v>428.03784170458835</c:v>
                </c:pt>
                <c:pt idx="4416">
                  <c:v>419.17248609269035</c:v>
                </c:pt>
                <c:pt idx="4417">
                  <c:v>428.03784170458835</c:v>
                </c:pt>
                <c:pt idx="4418">
                  <c:v>419.17248609269035</c:v>
                </c:pt>
                <c:pt idx="4419">
                  <c:v>428.03784170458835</c:v>
                </c:pt>
                <c:pt idx="4420">
                  <c:v>428.03784170458835</c:v>
                </c:pt>
                <c:pt idx="4421">
                  <c:v>436.95531636293805</c:v>
                </c:pt>
                <c:pt idx="4422">
                  <c:v>428.03784170458835</c:v>
                </c:pt>
                <c:pt idx="4423">
                  <c:v>436.95531636293805</c:v>
                </c:pt>
                <c:pt idx="4424">
                  <c:v>419.17248609269035</c:v>
                </c:pt>
                <c:pt idx="4425">
                  <c:v>428.03784170458835</c:v>
                </c:pt>
                <c:pt idx="4426">
                  <c:v>445.92491006773628</c:v>
                </c:pt>
                <c:pt idx="4427">
                  <c:v>419.17248609269035</c:v>
                </c:pt>
                <c:pt idx="4428">
                  <c:v>428.03784170458835</c:v>
                </c:pt>
                <c:pt idx="4429">
                  <c:v>436.95531636293805</c:v>
                </c:pt>
                <c:pt idx="4430">
                  <c:v>419.17248609269035</c:v>
                </c:pt>
                <c:pt idx="4431">
                  <c:v>428.03784170458835</c:v>
                </c:pt>
                <c:pt idx="4432">
                  <c:v>428.03784170458835</c:v>
                </c:pt>
                <c:pt idx="4433">
                  <c:v>410.35924952724446</c:v>
                </c:pt>
                <c:pt idx="4434">
                  <c:v>436.95531636293805</c:v>
                </c:pt>
                <c:pt idx="4435">
                  <c:v>419.17248609269035</c:v>
                </c:pt>
                <c:pt idx="4436">
                  <c:v>428.03784170458835</c:v>
                </c:pt>
                <c:pt idx="4437">
                  <c:v>428.03784170458835</c:v>
                </c:pt>
                <c:pt idx="4438">
                  <c:v>436.95531636293805</c:v>
                </c:pt>
                <c:pt idx="4439">
                  <c:v>436.95531636293805</c:v>
                </c:pt>
                <c:pt idx="4440">
                  <c:v>428.03784170458835</c:v>
                </c:pt>
                <c:pt idx="4441">
                  <c:v>419.17248609269035</c:v>
                </c:pt>
                <c:pt idx="4442">
                  <c:v>419.17248609269035</c:v>
                </c:pt>
                <c:pt idx="4443">
                  <c:v>428.03784170458835</c:v>
                </c:pt>
                <c:pt idx="4444">
                  <c:v>419.17248609269035</c:v>
                </c:pt>
                <c:pt idx="4445">
                  <c:v>419.17248609269035</c:v>
                </c:pt>
                <c:pt idx="4446">
                  <c:v>436.95531636293805</c:v>
                </c:pt>
                <c:pt idx="4447">
                  <c:v>419.17248609269035</c:v>
                </c:pt>
                <c:pt idx="4448">
                  <c:v>436.95531636293805</c:v>
                </c:pt>
                <c:pt idx="4449">
                  <c:v>436.95531636293805</c:v>
                </c:pt>
                <c:pt idx="4450">
                  <c:v>419.17248609269035</c:v>
                </c:pt>
                <c:pt idx="4451">
                  <c:v>436.95531636293805</c:v>
                </c:pt>
                <c:pt idx="4452">
                  <c:v>428.03784170458835</c:v>
                </c:pt>
                <c:pt idx="4453">
                  <c:v>428.03784170458835</c:v>
                </c:pt>
                <c:pt idx="4454">
                  <c:v>428.03784170458835</c:v>
                </c:pt>
                <c:pt idx="4455">
                  <c:v>436.95531636293805</c:v>
                </c:pt>
                <c:pt idx="4456">
                  <c:v>428.03784170458835</c:v>
                </c:pt>
                <c:pt idx="4457">
                  <c:v>436.95531636293805</c:v>
                </c:pt>
                <c:pt idx="4458">
                  <c:v>410.35924952724446</c:v>
                </c:pt>
                <c:pt idx="4459">
                  <c:v>428.03784170458835</c:v>
                </c:pt>
                <c:pt idx="4460">
                  <c:v>436.95531636293805</c:v>
                </c:pt>
                <c:pt idx="4461">
                  <c:v>428.03784170458835</c:v>
                </c:pt>
                <c:pt idx="4462">
                  <c:v>428.03784170458835</c:v>
                </c:pt>
                <c:pt idx="4463">
                  <c:v>428.03784170458835</c:v>
                </c:pt>
                <c:pt idx="4464">
                  <c:v>419.17248609269035</c:v>
                </c:pt>
                <c:pt idx="4465">
                  <c:v>436.95531636293805</c:v>
                </c:pt>
                <c:pt idx="4466">
                  <c:v>436.95531636293805</c:v>
                </c:pt>
                <c:pt idx="4467">
                  <c:v>436.95531636293805</c:v>
                </c:pt>
                <c:pt idx="4468">
                  <c:v>428.03784170458835</c:v>
                </c:pt>
                <c:pt idx="4469">
                  <c:v>428.03784170458835</c:v>
                </c:pt>
                <c:pt idx="4470">
                  <c:v>428.03784170458835</c:v>
                </c:pt>
                <c:pt idx="4471">
                  <c:v>436.95531636293805</c:v>
                </c:pt>
                <c:pt idx="4472">
                  <c:v>436.95531636293805</c:v>
                </c:pt>
                <c:pt idx="4473">
                  <c:v>428.03784170458835</c:v>
                </c:pt>
                <c:pt idx="4474">
                  <c:v>419.17248609269035</c:v>
                </c:pt>
                <c:pt idx="4475">
                  <c:v>445.92491006773628</c:v>
                </c:pt>
                <c:pt idx="4476">
                  <c:v>428.03784170458835</c:v>
                </c:pt>
                <c:pt idx="4477">
                  <c:v>428.03784170458835</c:v>
                </c:pt>
                <c:pt idx="4478">
                  <c:v>436.95531636293805</c:v>
                </c:pt>
                <c:pt idx="4479">
                  <c:v>436.95531636293805</c:v>
                </c:pt>
                <c:pt idx="4480">
                  <c:v>419.17248609269035</c:v>
                </c:pt>
                <c:pt idx="4481">
                  <c:v>428.03784170458835</c:v>
                </c:pt>
                <c:pt idx="4482">
                  <c:v>436.95531636293805</c:v>
                </c:pt>
                <c:pt idx="4483">
                  <c:v>445.92491006773628</c:v>
                </c:pt>
                <c:pt idx="4484">
                  <c:v>436.95531636293805</c:v>
                </c:pt>
                <c:pt idx="4485">
                  <c:v>428.03784170458835</c:v>
                </c:pt>
                <c:pt idx="4486">
                  <c:v>428.03784170458835</c:v>
                </c:pt>
                <c:pt idx="4487">
                  <c:v>419.17248609269035</c:v>
                </c:pt>
                <c:pt idx="4488">
                  <c:v>428.03784170458835</c:v>
                </c:pt>
                <c:pt idx="4489">
                  <c:v>428.03784170458835</c:v>
                </c:pt>
                <c:pt idx="4490">
                  <c:v>428.03784170458835</c:v>
                </c:pt>
                <c:pt idx="4491">
                  <c:v>436.95531636293805</c:v>
                </c:pt>
                <c:pt idx="4492">
                  <c:v>445.92491006773628</c:v>
                </c:pt>
                <c:pt idx="4493">
                  <c:v>445.92491006773628</c:v>
                </c:pt>
                <c:pt idx="4494">
                  <c:v>419.17248609269035</c:v>
                </c:pt>
                <c:pt idx="4495">
                  <c:v>419.17248609269035</c:v>
                </c:pt>
                <c:pt idx="4496">
                  <c:v>428.03784170458835</c:v>
                </c:pt>
                <c:pt idx="4497">
                  <c:v>428.03784170458835</c:v>
                </c:pt>
                <c:pt idx="4498">
                  <c:v>419.17248609269035</c:v>
                </c:pt>
                <c:pt idx="4499">
                  <c:v>410.35924952724446</c:v>
                </c:pt>
                <c:pt idx="4500">
                  <c:v>436.95531636293805</c:v>
                </c:pt>
                <c:pt idx="4501">
                  <c:v>428.03784170458835</c:v>
                </c:pt>
                <c:pt idx="4502">
                  <c:v>436.95531636293805</c:v>
                </c:pt>
                <c:pt idx="4503">
                  <c:v>419.17248609269035</c:v>
                </c:pt>
                <c:pt idx="4504">
                  <c:v>428.03784170458835</c:v>
                </c:pt>
                <c:pt idx="4505">
                  <c:v>428.03784170458835</c:v>
                </c:pt>
                <c:pt idx="4506">
                  <c:v>419.17248609269035</c:v>
                </c:pt>
                <c:pt idx="4507">
                  <c:v>428.03784170458835</c:v>
                </c:pt>
                <c:pt idx="4508">
                  <c:v>410.35924952724446</c:v>
                </c:pt>
                <c:pt idx="4509">
                  <c:v>410.35924952724446</c:v>
                </c:pt>
                <c:pt idx="4510">
                  <c:v>428.03784170458835</c:v>
                </c:pt>
                <c:pt idx="4511">
                  <c:v>419.17248609269035</c:v>
                </c:pt>
                <c:pt idx="4512">
                  <c:v>419.17248609269035</c:v>
                </c:pt>
                <c:pt idx="4513">
                  <c:v>436.95531636293805</c:v>
                </c:pt>
                <c:pt idx="4514">
                  <c:v>428.03784170458835</c:v>
                </c:pt>
                <c:pt idx="4515">
                  <c:v>428.03784170458835</c:v>
                </c:pt>
                <c:pt idx="4516">
                  <c:v>428.03784170458835</c:v>
                </c:pt>
                <c:pt idx="4517">
                  <c:v>428.03784170458835</c:v>
                </c:pt>
                <c:pt idx="4518">
                  <c:v>410.35924952724446</c:v>
                </c:pt>
                <c:pt idx="4519">
                  <c:v>436.95531636293805</c:v>
                </c:pt>
                <c:pt idx="4520">
                  <c:v>428.03784170458835</c:v>
                </c:pt>
                <c:pt idx="4521">
                  <c:v>428.03784170458835</c:v>
                </c:pt>
                <c:pt idx="4522">
                  <c:v>428.03784170458835</c:v>
                </c:pt>
                <c:pt idx="4523">
                  <c:v>436.95531636293805</c:v>
                </c:pt>
                <c:pt idx="4524">
                  <c:v>428.03784170458835</c:v>
                </c:pt>
                <c:pt idx="4525">
                  <c:v>428.03784170458835</c:v>
                </c:pt>
                <c:pt idx="4526">
                  <c:v>428.03784170458835</c:v>
                </c:pt>
                <c:pt idx="4527">
                  <c:v>428.03784170458835</c:v>
                </c:pt>
                <c:pt idx="4528">
                  <c:v>428.03784170458835</c:v>
                </c:pt>
                <c:pt idx="4529">
                  <c:v>419.17248609269035</c:v>
                </c:pt>
                <c:pt idx="4530">
                  <c:v>419.17248609269035</c:v>
                </c:pt>
                <c:pt idx="4531">
                  <c:v>419.17248609269035</c:v>
                </c:pt>
                <c:pt idx="4532">
                  <c:v>436.95531636293805</c:v>
                </c:pt>
                <c:pt idx="4533">
                  <c:v>428.03784170458835</c:v>
                </c:pt>
                <c:pt idx="4534">
                  <c:v>428.03784170458835</c:v>
                </c:pt>
                <c:pt idx="4535">
                  <c:v>410.35924952724446</c:v>
                </c:pt>
                <c:pt idx="4536">
                  <c:v>419.17248609269035</c:v>
                </c:pt>
                <c:pt idx="4537">
                  <c:v>419.17248609269035</c:v>
                </c:pt>
                <c:pt idx="4538">
                  <c:v>419.17248609269035</c:v>
                </c:pt>
                <c:pt idx="4539">
                  <c:v>428.03784170458835</c:v>
                </c:pt>
                <c:pt idx="4540">
                  <c:v>428.03784170458835</c:v>
                </c:pt>
                <c:pt idx="4541">
                  <c:v>428.03784170458835</c:v>
                </c:pt>
                <c:pt idx="4542">
                  <c:v>428.03784170458835</c:v>
                </c:pt>
                <c:pt idx="4543">
                  <c:v>436.95531636293805</c:v>
                </c:pt>
                <c:pt idx="4544">
                  <c:v>419.17248609269035</c:v>
                </c:pt>
                <c:pt idx="4545">
                  <c:v>428.03784170458835</c:v>
                </c:pt>
                <c:pt idx="4546">
                  <c:v>436.95531636293805</c:v>
                </c:pt>
                <c:pt idx="4547">
                  <c:v>419.17248609269035</c:v>
                </c:pt>
                <c:pt idx="4548">
                  <c:v>419.17248609269035</c:v>
                </c:pt>
                <c:pt idx="4549">
                  <c:v>436.95531636293805</c:v>
                </c:pt>
                <c:pt idx="4550">
                  <c:v>410.35924952724446</c:v>
                </c:pt>
                <c:pt idx="4551">
                  <c:v>410.35924952724446</c:v>
                </c:pt>
                <c:pt idx="4552">
                  <c:v>419.17248609269035</c:v>
                </c:pt>
                <c:pt idx="4553">
                  <c:v>419.17248609269035</c:v>
                </c:pt>
                <c:pt idx="4554">
                  <c:v>419.17248609269035</c:v>
                </c:pt>
                <c:pt idx="4555">
                  <c:v>428.03784170458835</c:v>
                </c:pt>
                <c:pt idx="4556">
                  <c:v>428.03784170458835</c:v>
                </c:pt>
                <c:pt idx="4557">
                  <c:v>428.03784170458835</c:v>
                </c:pt>
                <c:pt idx="4558">
                  <c:v>419.17248609269035</c:v>
                </c:pt>
                <c:pt idx="4559">
                  <c:v>436.95531636293805</c:v>
                </c:pt>
                <c:pt idx="4560">
                  <c:v>428.03784170458835</c:v>
                </c:pt>
                <c:pt idx="4561">
                  <c:v>436.95531636293805</c:v>
                </c:pt>
                <c:pt idx="4562">
                  <c:v>419.17248609269035</c:v>
                </c:pt>
                <c:pt idx="4563">
                  <c:v>428.03784170458835</c:v>
                </c:pt>
                <c:pt idx="4564">
                  <c:v>419.17248609269035</c:v>
                </c:pt>
                <c:pt idx="4565">
                  <c:v>436.95531636293805</c:v>
                </c:pt>
                <c:pt idx="4566">
                  <c:v>419.17248609269035</c:v>
                </c:pt>
                <c:pt idx="4567">
                  <c:v>428.03784170458835</c:v>
                </c:pt>
                <c:pt idx="4568">
                  <c:v>428.03784170458835</c:v>
                </c:pt>
                <c:pt idx="4569">
                  <c:v>436.95531636293805</c:v>
                </c:pt>
                <c:pt idx="4570">
                  <c:v>419.17248609269035</c:v>
                </c:pt>
                <c:pt idx="4571">
                  <c:v>436.95531636293805</c:v>
                </c:pt>
                <c:pt idx="4572">
                  <c:v>419.17248609269035</c:v>
                </c:pt>
                <c:pt idx="4573">
                  <c:v>419.17248609269035</c:v>
                </c:pt>
                <c:pt idx="4574">
                  <c:v>428.03784170458835</c:v>
                </c:pt>
                <c:pt idx="4575">
                  <c:v>419.17248609269035</c:v>
                </c:pt>
                <c:pt idx="4576">
                  <c:v>428.03784170458835</c:v>
                </c:pt>
                <c:pt idx="4577">
                  <c:v>428.03784170458835</c:v>
                </c:pt>
                <c:pt idx="4578">
                  <c:v>445.92491006773628</c:v>
                </c:pt>
                <c:pt idx="4579">
                  <c:v>436.95531636293805</c:v>
                </c:pt>
                <c:pt idx="4580">
                  <c:v>428.03784170458835</c:v>
                </c:pt>
                <c:pt idx="4581">
                  <c:v>419.17248609269035</c:v>
                </c:pt>
                <c:pt idx="4582">
                  <c:v>419.17248609269035</c:v>
                </c:pt>
                <c:pt idx="4583">
                  <c:v>428.03784170458835</c:v>
                </c:pt>
                <c:pt idx="4584">
                  <c:v>410.35924952724446</c:v>
                </c:pt>
                <c:pt idx="4585">
                  <c:v>436.95531636293805</c:v>
                </c:pt>
                <c:pt idx="4586">
                  <c:v>419.17248609269035</c:v>
                </c:pt>
                <c:pt idx="4587">
                  <c:v>419.17248609269035</c:v>
                </c:pt>
                <c:pt idx="4588">
                  <c:v>428.03784170458835</c:v>
                </c:pt>
                <c:pt idx="4589">
                  <c:v>428.03784170458835</c:v>
                </c:pt>
                <c:pt idx="4590">
                  <c:v>436.95531636293805</c:v>
                </c:pt>
                <c:pt idx="4591">
                  <c:v>428.03784170458835</c:v>
                </c:pt>
                <c:pt idx="4592">
                  <c:v>419.17248609269035</c:v>
                </c:pt>
                <c:pt idx="4593">
                  <c:v>436.95531636293805</c:v>
                </c:pt>
                <c:pt idx="4594">
                  <c:v>419.17248609269035</c:v>
                </c:pt>
                <c:pt idx="4595">
                  <c:v>428.03784170458835</c:v>
                </c:pt>
                <c:pt idx="4596">
                  <c:v>436.95531636293805</c:v>
                </c:pt>
                <c:pt idx="4597">
                  <c:v>428.03784170458835</c:v>
                </c:pt>
                <c:pt idx="4598">
                  <c:v>419.17248609269035</c:v>
                </c:pt>
                <c:pt idx="4599">
                  <c:v>410.35924952724446</c:v>
                </c:pt>
                <c:pt idx="4600">
                  <c:v>419.17248609269035</c:v>
                </c:pt>
                <c:pt idx="4601">
                  <c:v>428.03784170458835</c:v>
                </c:pt>
                <c:pt idx="4602">
                  <c:v>428.03784170458835</c:v>
                </c:pt>
                <c:pt idx="4603">
                  <c:v>410.35924952724446</c:v>
                </c:pt>
                <c:pt idx="4604">
                  <c:v>428.03784170458835</c:v>
                </c:pt>
                <c:pt idx="4605">
                  <c:v>436.95531636293805</c:v>
                </c:pt>
                <c:pt idx="4606">
                  <c:v>410.35924952724446</c:v>
                </c:pt>
                <c:pt idx="4607">
                  <c:v>410.35924952724446</c:v>
                </c:pt>
                <c:pt idx="4608">
                  <c:v>428.03784170458835</c:v>
                </c:pt>
                <c:pt idx="4609">
                  <c:v>428.03784170458835</c:v>
                </c:pt>
                <c:pt idx="4610">
                  <c:v>419.17248609269035</c:v>
                </c:pt>
                <c:pt idx="4611">
                  <c:v>436.95531636293805</c:v>
                </c:pt>
                <c:pt idx="4612">
                  <c:v>436.95531636293805</c:v>
                </c:pt>
                <c:pt idx="4613">
                  <c:v>428.03784170458835</c:v>
                </c:pt>
                <c:pt idx="4614">
                  <c:v>419.17248609269035</c:v>
                </c:pt>
                <c:pt idx="4615">
                  <c:v>419.17248609269035</c:v>
                </c:pt>
                <c:pt idx="4616">
                  <c:v>419.17248609269035</c:v>
                </c:pt>
                <c:pt idx="4617">
                  <c:v>428.03784170458835</c:v>
                </c:pt>
                <c:pt idx="4618">
                  <c:v>428.03784170458835</c:v>
                </c:pt>
                <c:pt idx="4619">
                  <c:v>410.35924952724446</c:v>
                </c:pt>
                <c:pt idx="4620">
                  <c:v>428.03784170458835</c:v>
                </c:pt>
                <c:pt idx="4621">
                  <c:v>419.17248609269035</c:v>
                </c:pt>
                <c:pt idx="4622">
                  <c:v>436.95531636293805</c:v>
                </c:pt>
                <c:pt idx="4623">
                  <c:v>419.17248609269035</c:v>
                </c:pt>
                <c:pt idx="4624">
                  <c:v>419.17248609269035</c:v>
                </c:pt>
                <c:pt idx="4625">
                  <c:v>419.17248609269035</c:v>
                </c:pt>
                <c:pt idx="4626">
                  <c:v>428.03784170458835</c:v>
                </c:pt>
                <c:pt idx="4627">
                  <c:v>428.03784170458835</c:v>
                </c:pt>
                <c:pt idx="4628">
                  <c:v>428.03784170458835</c:v>
                </c:pt>
                <c:pt idx="4629">
                  <c:v>436.95531636293805</c:v>
                </c:pt>
                <c:pt idx="4630">
                  <c:v>419.17248609269035</c:v>
                </c:pt>
                <c:pt idx="4631">
                  <c:v>419.17248609269035</c:v>
                </c:pt>
                <c:pt idx="4632">
                  <c:v>419.17248609269035</c:v>
                </c:pt>
                <c:pt idx="4633">
                  <c:v>410.35924952724446</c:v>
                </c:pt>
                <c:pt idx="4634">
                  <c:v>436.95531636293805</c:v>
                </c:pt>
                <c:pt idx="4635">
                  <c:v>419.17248609269035</c:v>
                </c:pt>
                <c:pt idx="4636">
                  <c:v>428.03784170458835</c:v>
                </c:pt>
                <c:pt idx="4637">
                  <c:v>428.03784170458835</c:v>
                </c:pt>
                <c:pt idx="4638">
                  <c:v>419.17248609269035</c:v>
                </c:pt>
                <c:pt idx="4639">
                  <c:v>428.03784170458835</c:v>
                </c:pt>
                <c:pt idx="4640">
                  <c:v>419.17248609269035</c:v>
                </c:pt>
                <c:pt idx="4641">
                  <c:v>428.03784170458835</c:v>
                </c:pt>
                <c:pt idx="4642">
                  <c:v>428.03784170458835</c:v>
                </c:pt>
                <c:pt idx="4643">
                  <c:v>428.03784170458835</c:v>
                </c:pt>
                <c:pt idx="4644">
                  <c:v>436.95531636293805</c:v>
                </c:pt>
                <c:pt idx="4645">
                  <c:v>428.03784170458835</c:v>
                </c:pt>
                <c:pt idx="4646">
                  <c:v>428.03784170458835</c:v>
                </c:pt>
                <c:pt idx="4647">
                  <c:v>428.03784170458835</c:v>
                </c:pt>
                <c:pt idx="4648">
                  <c:v>410.35924952724446</c:v>
                </c:pt>
                <c:pt idx="4649">
                  <c:v>419.17248609269035</c:v>
                </c:pt>
                <c:pt idx="4650">
                  <c:v>428.03784170458835</c:v>
                </c:pt>
                <c:pt idx="4651">
                  <c:v>428.03784170458835</c:v>
                </c:pt>
                <c:pt idx="4652">
                  <c:v>419.17248609269035</c:v>
                </c:pt>
                <c:pt idx="4653">
                  <c:v>419.17248609269035</c:v>
                </c:pt>
                <c:pt idx="4654">
                  <c:v>410.35924952724446</c:v>
                </c:pt>
                <c:pt idx="4655">
                  <c:v>428.03784170458835</c:v>
                </c:pt>
                <c:pt idx="4656">
                  <c:v>428.03784170458835</c:v>
                </c:pt>
                <c:pt idx="4657">
                  <c:v>428.03784170458835</c:v>
                </c:pt>
                <c:pt idx="4658">
                  <c:v>428.03784170458835</c:v>
                </c:pt>
                <c:pt idx="4659">
                  <c:v>436.95531636293805</c:v>
                </c:pt>
                <c:pt idx="4660">
                  <c:v>436.95531636293805</c:v>
                </c:pt>
                <c:pt idx="4661">
                  <c:v>419.17248609269035</c:v>
                </c:pt>
                <c:pt idx="4662">
                  <c:v>436.95531636293805</c:v>
                </c:pt>
                <c:pt idx="4663">
                  <c:v>428.03784170458835</c:v>
                </c:pt>
                <c:pt idx="4664">
                  <c:v>436.95531636293805</c:v>
                </c:pt>
                <c:pt idx="4665">
                  <c:v>419.17248609269035</c:v>
                </c:pt>
                <c:pt idx="4666">
                  <c:v>419.17248609269035</c:v>
                </c:pt>
                <c:pt idx="4667">
                  <c:v>428.03784170458835</c:v>
                </c:pt>
                <c:pt idx="4668">
                  <c:v>428.03784170458835</c:v>
                </c:pt>
                <c:pt idx="4669">
                  <c:v>428.03784170458835</c:v>
                </c:pt>
                <c:pt idx="4670">
                  <c:v>428.03784170458835</c:v>
                </c:pt>
                <c:pt idx="4671">
                  <c:v>419.17248609269035</c:v>
                </c:pt>
                <c:pt idx="4672">
                  <c:v>410.35924952724446</c:v>
                </c:pt>
                <c:pt idx="4673">
                  <c:v>428.03784170458835</c:v>
                </c:pt>
                <c:pt idx="4674">
                  <c:v>428.03784170458835</c:v>
                </c:pt>
                <c:pt idx="4675">
                  <c:v>428.03784170458835</c:v>
                </c:pt>
                <c:pt idx="4676">
                  <c:v>419.17248609269035</c:v>
                </c:pt>
                <c:pt idx="4677">
                  <c:v>428.03784170458835</c:v>
                </c:pt>
                <c:pt idx="4678">
                  <c:v>428.03784170458835</c:v>
                </c:pt>
                <c:pt idx="4679">
                  <c:v>419.17248609269035</c:v>
                </c:pt>
                <c:pt idx="4680">
                  <c:v>428.03784170458835</c:v>
                </c:pt>
                <c:pt idx="4681">
                  <c:v>428.03784170458835</c:v>
                </c:pt>
                <c:pt idx="4682">
                  <c:v>428.03784170458835</c:v>
                </c:pt>
                <c:pt idx="4683">
                  <c:v>419.17248609269035</c:v>
                </c:pt>
                <c:pt idx="4684">
                  <c:v>428.03784170458835</c:v>
                </c:pt>
                <c:pt idx="4685">
                  <c:v>410.35924952724446</c:v>
                </c:pt>
                <c:pt idx="4686">
                  <c:v>428.03784170458835</c:v>
                </c:pt>
                <c:pt idx="4687">
                  <c:v>419.17248609269035</c:v>
                </c:pt>
                <c:pt idx="4688">
                  <c:v>428.03784170458835</c:v>
                </c:pt>
                <c:pt idx="4689">
                  <c:v>428.03784170458835</c:v>
                </c:pt>
                <c:pt idx="4690">
                  <c:v>419.17248609269035</c:v>
                </c:pt>
                <c:pt idx="4691">
                  <c:v>428.03784170458835</c:v>
                </c:pt>
                <c:pt idx="4692">
                  <c:v>428.03784170458835</c:v>
                </c:pt>
                <c:pt idx="4693">
                  <c:v>419.17248609269035</c:v>
                </c:pt>
                <c:pt idx="4694">
                  <c:v>428.03784170458835</c:v>
                </c:pt>
                <c:pt idx="4695">
                  <c:v>428.03784170458835</c:v>
                </c:pt>
                <c:pt idx="4696">
                  <c:v>428.03784170458835</c:v>
                </c:pt>
                <c:pt idx="4697">
                  <c:v>428.03784170458835</c:v>
                </c:pt>
                <c:pt idx="4698">
                  <c:v>436.95531636293805</c:v>
                </c:pt>
                <c:pt idx="4699">
                  <c:v>419.17248609269035</c:v>
                </c:pt>
                <c:pt idx="4700">
                  <c:v>428.03784170458835</c:v>
                </c:pt>
                <c:pt idx="4701">
                  <c:v>419.17248609269035</c:v>
                </c:pt>
                <c:pt idx="4702">
                  <c:v>428.03784170458835</c:v>
                </c:pt>
                <c:pt idx="4703">
                  <c:v>419.17248609269035</c:v>
                </c:pt>
                <c:pt idx="4704">
                  <c:v>419.17248609269035</c:v>
                </c:pt>
                <c:pt idx="4705">
                  <c:v>419.17248609269035</c:v>
                </c:pt>
                <c:pt idx="4706">
                  <c:v>419.17248609269035</c:v>
                </c:pt>
                <c:pt idx="4707">
                  <c:v>419.17248609269035</c:v>
                </c:pt>
                <c:pt idx="4708">
                  <c:v>428.03784170458835</c:v>
                </c:pt>
                <c:pt idx="4709">
                  <c:v>428.03784170458835</c:v>
                </c:pt>
                <c:pt idx="4710">
                  <c:v>428.03784170458835</c:v>
                </c:pt>
                <c:pt idx="4711">
                  <c:v>419.17248609269035</c:v>
                </c:pt>
                <c:pt idx="4712">
                  <c:v>428.03784170458835</c:v>
                </c:pt>
                <c:pt idx="4713">
                  <c:v>419.17248609269035</c:v>
                </c:pt>
                <c:pt idx="4714">
                  <c:v>419.17248609269035</c:v>
                </c:pt>
                <c:pt idx="4715">
                  <c:v>445.92491006773628</c:v>
                </c:pt>
                <c:pt idx="4716">
                  <c:v>419.17248609269035</c:v>
                </c:pt>
                <c:pt idx="4717">
                  <c:v>410.35924952724446</c:v>
                </c:pt>
                <c:pt idx="4718">
                  <c:v>419.17248609269035</c:v>
                </c:pt>
                <c:pt idx="4719">
                  <c:v>428.03784170458835</c:v>
                </c:pt>
                <c:pt idx="4720">
                  <c:v>428.03784170458835</c:v>
                </c:pt>
                <c:pt idx="4721">
                  <c:v>419.17248609269035</c:v>
                </c:pt>
                <c:pt idx="4722">
                  <c:v>428.03784170458835</c:v>
                </c:pt>
                <c:pt idx="4723">
                  <c:v>428.03784170458835</c:v>
                </c:pt>
                <c:pt idx="4724">
                  <c:v>410.35924952724446</c:v>
                </c:pt>
                <c:pt idx="4725">
                  <c:v>428.03784170458835</c:v>
                </c:pt>
                <c:pt idx="4726">
                  <c:v>419.17248609269035</c:v>
                </c:pt>
                <c:pt idx="4727">
                  <c:v>436.95531636293805</c:v>
                </c:pt>
                <c:pt idx="4728">
                  <c:v>428.03784170458835</c:v>
                </c:pt>
                <c:pt idx="4729">
                  <c:v>419.17248609269035</c:v>
                </c:pt>
                <c:pt idx="4730">
                  <c:v>419.17248609269035</c:v>
                </c:pt>
                <c:pt idx="4731">
                  <c:v>419.17248609269035</c:v>
                </c:pt>
                <c:pt idx="4732">
                  <c:v>419.17248609269035</c:v>
                </c:pt>
                <c:pt idx="4733">
                  <c:v>410.35924952724446</c:v>
                </c:pt>
                <c:pt idx="4734">
                  <c:v>419.17248609269035</c:v>
                </c:pt>
                <c:pt idx="4735">
                  <c:v>419.17248609269035</c:v>
                </c:pt>
                <c:pt idx="4736">
                  <c:v>428.03784170458835</c:v>
                </c:pt>
                <c:pt idx="4737">
                  <c:v>428.03784170458835</c:v>
                </c:pt>
                <c:pt idx="4738">
                  <c:v>419.17248609269035</c:v>
                </c:pt>
                <c:pt idx="4739">
                  <c:v>410.35924952724446</c:v>
                </c:pt>
                <c:pt idx="4740">
                  <c:v>419.17248609269035</c:v>
                </c:pt>
                <c:pt idx="4741">
                  <c:v>419.17248609269035</c:v>
                </c:pt>
                <c:pt idx="4742">
                  <c:v>428.03784170458835</c:v>
                </c:pt>
                <c:pt idx="4743">
                  <c:v>428.03784170458835</c:v>
                </c:pt>
                <c:pt idx="4744">
                  <c:v>428.03784170458835</c:v>
                </c:pt>
                <c:pt idx="4745">
                  <c:v>428.03784170458835</c:v>
                </c:pt>
                <c:pt idx="4746">
                  <c:v>410.35924952724446</c:v>
                </c:pt>
                <c:pt idx="4747">
                  <c:v>419.17248609269035</c:v>
                </c:pt>
                <c:pt idx="4748">
                  <c:v>428.03784170458835</c:v>
                </c:pt>
                <c:pt idx="4749">
                  <c:v>410.35924952724446</c:v>
                </c:pt>
                <c:pt idx="4750">
                  <c:v>428.03784170458835</c:v>
                </c:pt>
                <c:pt idx="4751">
                  <c:v>419.17248609269035</c:v>
                </c:pt>
                <c:pt idx="4752">
                  <c:v>436.95531636293805</c:v>
                </c:pt>
                <c:pt idx="4753">
                  <c:v>410.35924952724446</c:v>
                </c:pt>
                <c:pt idx="4754">
                  <c:v>419.17248609269035</c:v>
                </c:pt>
                <c:pt idx="4755">
                  <c:v>410.35924952724446</c:v>
                </c:pt>
                <c:pt idx="4756">
                  <c:v>419.17248609269035</c:v>
                </c:pt>
                <c:pt idx="4757">
                  <c:v>436.95531636293805</c:v>
                </c:pt>
                <c:pt idx="4758">
                  <c:v>419.17248609269035</c:v>
                </c:pt>
                <c:pt idx="4759">
                  <c:v>428.03784170458835</c:v>
                </c:pt>
                <c:pt idx="4760">
                  <c:v>419.17248609269035</c:v>
                </c:pt>
                <c:pt idx="4761">
                  <c:v>428.03784170458835</c:v>
                </c:pt>
                <c:pt idx="4762">
                  <c:v>436.95531636293805</c:v>
                </c:pt>
                <c:pt idx="4763">
                  <c:v>419.17248609269035</c:v>
                </c:pt>
                <c:pt idx="4764">
                  <c:v>428.03784170458835</c:v>
                </c:pt>
                <c:pt idx="4765">
                  <c:v>419.17248609269035</c:v>
                </c:pt>
                <c:pt idx="4766">
                  <c:v>410.35924952724446</c:v>
                </c:pt>
                <c:pt idx="4767">
                  <c:v>410.35924952724446</c:v>
                </c:pt>
                <c:pt idx="4768">
                  <c:v>428.03784170458835</c:v>
                </c:pt>
                <c:pt idx="4769">
                  <c:v>428.03784170458835</c:v>
                </c:pt>
                <c:pt idx="4770">
                  <c:v>410.35924952724446</c:v>
                </c:pt>
                <c:pt idx="4771">
                  <c:v>419.17248609269035</c:v>
                </c:pt>
                <c:pt idx="4772">
                  <c:v>428.03784170458835</c:v>
                </c:pt>
                <c:pt idx="4773">
                  <c:v>419.17248609269035</c:v>
                </c:pt>
                <c:pt idx="4774">
                  <c:v>419.17248609269035</c:v>
                </c:pt>
                <c:pt idx="4775">
                  <c:v>428.03784170458835</c:v>
                </c:pt>
                <c:pt idx="4776">
                  <c:v>419.17248609269035</c:v>
                </c:pt>
                <c:pt idx="4777">
                  <c:v>428.03784170458835</c:v>
                </c:pt>
                <c:pt idx="4778">
                  <c:v>428.03784170458835</c:v>
                </c:pt>
                <c:pt idx="4779">
                  <c:v>428.03784170458835</c:v>
                </c:pt>
                <c:pt idx="4780">
                  <c:v>419.17248609269035</c:v>
                </c:pt>
                <c:pt idx="4781">
                  <c:v>428.03784170458835</c:v>
                </c:pt>
                <c:pt idx="4782">
                  <c:v>419.17248609269035</c:v>
                </c:pt>
                <c:pt idx="4783">
                  <c:v>428.03784170458835</c:v>
                </c:pt>
                <c:pt idx="4784">
                  <c:v>436.95531636293805</c:v>
                </c:pt>
                <c:pt idx="4785">
                  <c:v>419.17248609269035</c:v>
                </c:pt>
                <c:pt idx="4786">
                  <c:v>419.17248609269035</c:v>
                </c:pt>
                <c:pt idx="4787">
                  <c:v>419.17248609269035</c:v>
                </c:pt>
                <c:pt idx="4788">
                  <c:v>428.03784170458835</c:v>
                </c:pt>
                <c:pt idx="4789">
                  <c:v>436.95531636293805</c:v>
                </c:pt>
                <c:pt idx="4790">
                  <c:v>428.03784170458835</c:v>
                </c:pt>
                <c:pt idx="4791">
                  <c:v>436.95531636293805</c:v>
                </c:pt>
                <c:pt idx="4792">
                  <c:v>428.03784170458835</c:v>
                </c:pt>
                <c:pt idx="4793">
                  <c:v>436.95531636293805</c:v>
                </c:pt>
                <c:pt idx="4794">
                  <c:v>419.17248609269035</c:v>
                </c:pt>
                <c:pt idx="4795">
                  <c:v>419.17248609269035</c:v>
                </c:pt>
                <c:pt idx="4796">
                  <c:v>428.03784170458835</c:v>
                </c:pt>
                <c:pt idx="4797">
                  <c:v>419.17248609269035</c:v>
                </c:pt>
                <c:pt idx="4798">
                  <c:v>419.17248609269035</c:v>
                </c:pt>
                <c:pt idx="4799">
                  <c:v>436.95531636293805</c:v>
                </c:pt>
                <c:pt idx="4800">
                  <c:v>436.95531636293805</c:v>
                </c:pt>
                <c:pt idx="4801">
                  <c:v>419.17248609269035</c:v>
                </c:pt>
                <c:pt idx="4802">
                  <c:v>419.17248609269035</c:v>
                </c:pt>
                <c:pt idx="4803">
                  <c:v>428.03784170458835</c:v>
                </c:pt>
                <c:pt idx="4804">
                  <c:v>419.17248609269035</c:v>
                </c:pt>
                <c:pt idx="4805">
                  <c:v>419.17248609269035</c:v>
                </c:pt>
                <c:pt idx="4806">
                  <c:v>428.03784170458835</c:v>
                </c:pt>
                <c:pt idx="4807">
                  <c:v>419.17248609269035</c:v>
                </c:pt>
                <c:pt idx="4808">
                  <c:v>419.17248609269035</c:v>
                </c:pt>
                <c:pt idx="4809">
                  <c:v>419.17248609269035</c:v>
                </c:pt>
                <c:pt idx="4810">
                  <c:v>419.17248609269035</c:v>
                </c:pt>
                <c:pt idx="4811">
                  <c:v>419.17248609269035</c:v>
                </c:pt>
                <c:pt idx="4812">
                  <c:v>419.17248609269035</c:v>
                </c:pt>
                <c:pt idx="4813">
                  <c:v>428.03784170458835</c:v>
                </c:pt>
                <c:pt idx="4814">
                  <c:v>419.17248609269035</c:v>
                </c:pt>
                <c:pt idx="4815">
                  <c:v>419.17248609269035</c:v>
                </c:pt>
                <c:pt idx="4816">
                  <c:v>419.17248609269035</c:v>
                </c:pt>
                <c:pt idx="4817">
                  <c:v>428.03784170458835</c:v>
                </c:pt>
                <c:pt idx="4818">
                  <c:v>428.03784170458835</c:v>
                </c:pt>
                <c:pt idx="4819">
                  <c:v>428.03784170458835</c:v>
                </c:pt>
                <c:pt idx="4820">
                  <c:v>436.95531636293805</c:v>
                </c:pt>
                <c:pt idx="4821">
                  <c:v>428.03784170458835</c:v>
                </c:pt>
                <c:pt idx="4822">
                  <c:v>419.17248609269035</c:v>
                </c:pt>
                <c:pt idx="4823">
                  <c:v>428.03784170458835</c:v>
                </c:pt>
                <c:pt idx="4824">
                  <c:v>428.03784170458835</c:v>
                </c:pt>
                <c:pt idx="4825">
                  <c:v>410.35924952724446</c:v>
                </c:pt>
                <c:pt idx="4826">
                  <c:v>419.17248609269035</c:v>
                </c:pt>
                <c:pt idx="4827">
                  <c:v>436.95531636293805</c:v>
                </c:pt>
                <c:pt idx="4828">
                  <c:v>419.17248609269035</c:v>
                </c:pt>
                <c:pt idx="4829">
                  <c:v>419.17248609269035</c:v>
                </c:pt>
                <c:pt idx="4830">
                  <c:v>419.17248609269035</c:v>
                </c:pt>
                <c:pt idx="4831">
                  <c:v>428.03784170458835</c:v>
                </c:pt>
                <c:pt idx="4832">
                  <c:v>428.03784170458835</c:v>
                </c:pt>
                <c:pt idx="4833">
                  <c:v>428.03784170458835</c:v>
                </c:pt>
                <c:pt idx="4834">
                  <c:v>428.03784170458835</c:v>
                </c:pt>
                <c:pt idx="4835">
                  <c:v>419.17248609269035</c:v>
                </c:pt>
                <c:pt idx="4836">
                  <c:v>428.03784170458835</c:v>
                </c:pt>
                <c:pt idx="4837">
                  <c:v>410.35924952724446</c:v>
                </c:pt>
                <c:pt idx="4838">
                  <c:v>436.95531636293805</c:v>
                </c:pt>
                <c:pt idx="4839">
                  <c:v>428.03784170458835</c:v>
                </c:pt>
                <c:pt idx="4840">
                  <c:v>428.03784170458835</c:v>
                </c:pt>
                <c:pt idx="4841">
                  <c:v>436.95531636293805</c:v>
                </c:pt>
                <c:pt idx="4842">
                  <c:v>428.03784170458835</c:v>
                </c:pt>
                <c:pt idx="4843">
                  <c:v>419.17248609269035</c:v>
                </c:pt>
                <c:pt idx="4844">
                  <c:v>419.17248609269035</c:v>
                </c:pt>
                <c:pt idx="4845">
                  <c:v>419.17248609269035</c:v>
                </c:pt>
                <c:pt idx="4846">
                  <c:v>419.17248609269035</c:v>
                </c:pt>
                <c:pt idx="4847">
                  <c:v>419.17248609269035</c:v>
                </c:pt>
                <c:pt idx="4848">
                  <c:v>419.17248609269035</c:v>
                </c:pt>
                <c:pt idx="4849">
                  <c:v>428.03784170458835</c:v>
                </c:pt>
                <c:pt idx="4850">
                  <c:v>428.03784170458835</c:v>
                </c:pt>
                <c:pt idx="4851">
                  <c:v>419.17248609269035</c:v>
                </c:pt>
                <c:pt idx="4852">
                  <c:v>436.95531636293805</c:v>
                </c:pt>
                <c:pt idx="4853">
                  <c:v>419.17248609269035</c:v>
                </c:pt>
                <c:pt idx="4854">
                  <c:v>436.95531636293805</c:v>
                </c:pt>
                <c:pt idx="4855">
                  <c:v>419.17248609269035</c:v>
                </c:pt>
                <c:pt idx="4856">
                  <c:v>419.17248609269035</c:v>
                </c:pt>
                <c:pt idx="4857">
                  <c:v>419.17248609269035</c:v>
                </c:pt>
                <c:pt idx="4858">
                  <c:v>419.17248609269035</c:v>
                </c:pt>
                <c:pt idx="4859">
                  <c:v>419.17248609269035</c:v>
                </c:pt>
                <c:pt idx="4860">
                  <c:v>410.35924952724446</c:v>
                </c:pt>
                <c:pt idx="4861">
                  <c:v>428.03784170458835</c:v>
                </c:pt>
                <c:pt idx="4862">
                  <c:v>428.03784170458835</c:v>
                </c:pt>
                <c:pt idx="4863">
                  <c:v>419.17248609269035</c:v>
                </c:pt>
                <c:pt idx="4864">
                  <c:v>410.35924952724446</c:v>
                </c:pt>
                <c:pt idx="4865">
                  <c:v>436.95531636293805</c:v>
                </c:pt>
                <c:pt idx="4866">
                  <c:v>419.17248609269035</c:v>
                </c:pt>
                <c:pt idx="4867">
                  <c:v>428.03784170458835</c:v>
                </c:pt>
                <c:pt idx="4868">
                  <c:v>419.17248609269035</c:v>
                </c:pt>
                <c:pt idx="4869">
                  <c:v>410.35924952724446</c:v>
                </c:pt>
                <c:pt idx="4870">
                  <c:v>428.03784170458835</c:v>
                </c:pt>
                <c:pt idx="4871">
                  <c:v>419.17248609269035</c:v>
                </c:pt>
                <c:pt idx="4872">
                  <c:v>436.95531636293805</c:v>
                </c:pt>
                <c:pt idx="4873">
                  <c:v>410.35924952724446</c:v>
                </c:pt>
                <c:pt idx="4874">
                  <c:v>419.17248609269035</c:v>
                </c:pt>
                <c:pt idx="4875">
                  <c:v>410.35924952724446</c:v>
                </c:pt>
                <c:pt idx="4876">
                  <c:v>436.95531636293805</c:v>
                </c:pt>
                <c:pt idx="4877">
                  <c:v>436.95531636293805</c:v>
                </c:pt>
                <c:pt idx="4878">
                  <c:v>436.95531636293805</c:v>
                </c:pt>
                <c:pt idx="4879">
                  <c:v>419.17248609269035</c:v>
                </c:pt>
                <c:pt idx="4880">
                  <c:v>436.95531636293805</c:v>
                </c:pt>
                <c:pt idx="4881">
                  <c:v>436.95531636293805</c:v>
                </c:pt>
                <c:pt idx="4882">
                  <c:v>428.03784170458835</c:v>
                </c:pt>
                <c:pt idx="4883">
                  <c:v>410.35924952724446</c:v>
                </c:pt>
                <c:pt idx="4884">
                  <c:v>436.95531636293805</c:v>
                </c:pt>
                <c:pt idx="4885">
                  <c:v>428.03784170458835</c:v>
                </c:pt>
                <c:pt idx="4886">
                  <c:v>428.03784170458835</c:v>
                </c:pt>
                <c:pt idx="4887">
                  <c:v>419.17248609269035</c:v>
                </c:pt>
                <c:pt idx="4888">
                  <c:v>419.17248609269035</c:v>
                </c:pt>
                <c:pt idx="4889">
                  <c:v>419.17248609269035</c:v>
                </c:pt>
                <c:pt idx="4890">
                  <c:v>428.03784170458835</c:v>
                </c:pt>
                <c:pt idx="4891">
                  <c:v>419.17248609269035</c:v>
                </c:pt>
                <c:pt idx="4892">
                  <c:v>428.03784170458835</c:v>
                </c:pt>
                <c:pt idx="4893">
                  <c:v>436.95531636293805</c:v>
                </c:pt>
                <c:pt idx="4894">
                  <c:v>419.17248609269035</c:v>
                </c:pt>
                <c:pt idx="4895">
                  <c:v>410.35924952724446</c:v>
                </c:pt>
                <c:pt idx="4896">
                  <c:v>419.17248609269035</c:v>
                </c:pt>
                <c:pt idx="4897">
                  <c:v>419.17248609269035</c:v>
                </c:pt>
                <c:pt idx="4898">
                  <c:v>428.03784170458835</c:v>
                </c:pt>
                <c:pt idx="4899">
                  <c:v>410.35924952724446</c:v>
                </c:pt>
                <c:pt idx="4900">
                  <c:v>419.17248609269035</c:v>
                </c:pt>
                <c:pt idx="4901">
                  <c:v>419.17248609269035</c:v>
                </c:pt>
                <c:pt idx="4902">
                  <c:v>419.17248609269035</c:v>
                </c:pt>
                <c:pt idx="4903">
                  <c:v>428.03784170458835</c:v>
                </c:pt>
                <c:pt idx="4904">
                  <c:v>419.17248609269035</c:v>
                </c:pt>
                <c:pt idx="4905">
                  <c:v>419.17248609269035</c:v>
                </c:pt>
                <c:pt idx="4906">
                  <c:v>428.03784170458835</c:v>
                </c:pt>
                <c:pt idx="4907">
                  <c:v>419.17248609269035</c:v>
                </c:pt>
                <c:pt idx="4908">
                  <c:v>419.17248609269035</c:v>
                </c:pt>
                <c:pt idx="4909">
                  <c:v>419.17248609269035</c:v>
                </c:pt>
                <c:pt idx="4910">
                  <c:v>419.17248609269035</c:v>
                </c:pt>
                <c:pt idx="4911">
                  <c:v>410.35924952724446</c:v>
                </c:pt>
                <c:pt idx="4912">
                  <c:v>419.17248609269035</c:v>
                </c:pt>
                <c:pt idx="4913">
                  <c:v>428.03784170458835</c:v>
                </c:pt>
                <c:pt idx="4914">
                  <c:v>410.35924952724446</c:v>
                </c:pt>
                <c:pt idx="4915">
                  <c:v>410.35924952724446</c:v>
                </c:pt>
                <c:pt idx="4916">
                  <c:v>428.03784170458835</c:v>
                </c:pt>
                <c:pt idx="4917">
                  <c:v>410.35924952724446</c:v>
                </c:pt>
                <c:pt idx="4918">
                  <c:v>419.17248609269035</c:v>
                </c:pt>
                <c:pt idx="4919">
                  <c:v>419.17248609269035</c:v>
                </c:pt>
                <c:pt idx="4920">
                  <c:v>428.03784170458835</c:v>
                </c:pt>
                <c:pt idx="4921">
                  <c:v>428.03784170458835</c:v>
                </c:pt>
                <c:pt idx="4922">
                  <c:v>410.35924952724446</c:v>
                </c:pt>
                <c:pt idx="4923">
                  <c:v>419.17248609269035</c:v>
                </c:pt>
                <c:pt idx="4924">
                  <c:v>419.17248609269035</c:v>
                </c:pt>
                <c:pt idx="4925">
                  <c:v>419.17248609269035</c:v>
                </c:pt>
                <c:pt idx="4926">
                  <c:v>419.17248609269035</c:v>
                </c:pt>
                <c:pt idx="4927">
                  <c:v>428.03784170458835</c:v>
                </c:pt>
                <c:pt idx="4928">
                  <c:v>410.35924952724446</c:v>
                </c:pt>
                <c:pt idx="4929">
                  <c:v>419.17248609269035</c:v>
                </c:pt>
                <c:pt idx="4930">
                  <c:v>419.17248609269035</c:v>
                </c:pt>
                <c:pt idx="4931">
                  <c:v>428.03784170458835</c:v>
                </c:pt>
                <c:pt idx="4932">
                  <c:v>428.03784170458835</c:v>
                </c:pt>
                <c:pt idx="4933">
                  <c:v>419.17248609269035</c:v>
                </c:pt>
                <c:pt idx="4934">
                  <c:v>428.03784170458835</c:v>
                </c:pt>
                <c:pt idx="4935">
                  <c:v>419.17248609269035</c:v>
                </c:pt>
                <c:pt idx="4936">
                  <c:v>428.03784170458835</c:v>
                </c:pt>
                <c:pt idx="4937">
                  <c:v>419.17248609269035</c:v>
                </c:pt>
                <c:pt idx="4938">
                  <c:v>410.35924952724446</c:v>
                </c:pt>
                <c:pt idx="4939">
                  <c:v>419.17248609269035</c:v>
                </c:pt>
                <c:pt idx="4940">
                  <c:v>428.03784170458835</c:v>
                </c:pt>
                <c:pt idx="4941">
                  <c:v>410.35924952724446</c:v>
                </c:pt>
                <c:pt idx="4942">
                  <c:v>428.03784170458835</c:v>
                </c:pt>
                <c:pt idx="4943">
                  <c:v>410.35924952724446</c:v>
                </c:pt>
                <c:pt idx="4944">
                  <c:v>401.59813200825016</c:v>
                </c:pt>
                <c:pt idx="4945">
                  <c:v>410.35924952724446</c:v>
                </c:pt>
                <c:pt idx="4946">
                  <c:v>419.17248609269035</c:v>
                </c:pt>
                <c:pt idx="4947">
                  <c:v>419.17248609269035</c:v>
                </c:pt>
                <c:pt idx="4948">
                  <c:v>410.35924952724446</c:v>
                </c:pt>
                <c:pt idx="4949">
                  <c:v>410.35924952724446</c:v>
                </c:pt>
                <c:pt idx="4950">
                  <c:v>401.59813200825016</c:v>
                </c:pt>
                <c:pt idx="4951">
                  <c:v>410.35924952724446</c:v>
                </c:pt>
                <c:pt idx="4952">
                  <c:v>419.17248609269035</c:v>
                </c:pt>
                <c:pt idx="4953">
                  <c:v>419.17248609269035</c:v>
                </c:pt>
                <c:pt idx="4954">
                  <c:v>410.35924952724446</c:v>
                </c:pt>
                <c:pt idx="4955">
                  <c:v>428.03784170458835</c:v>
                </c:pt>
                <c:pt idx="4956">
                  <c:v>419.17248609269035</c:v>
                </c:pt>
                <c:pt idx="4957">
                  <c:v>419.17248609269035</c:v>
                </c:pt>
                <c:pt idx="4958">
                  <c:v>410.35924952724446</c:v>
                </c:pt>
                <c:pt idx="4959">
                  <c:v>392.88913353570518</c:v>
                </c:pt>
                <c:pt idx="4960">
                  <c:v>419.17248609269035</c:v>
                </c:pt>
                <c:pt idx="4961">
                  <c:v>419.17248609269035</c:v>
                </c:pt>
                <c:pt idx="4962">
                  <c:v>419.17248609269035</c:v>
                </c:pt>
                <c:pt idx="4963">
                  <c:v>401.59813200825016</c:v>
                </c:pt>
                <c:pt idx="4964">
                  <c:v>419.17248609269035</c:v>
                </c:pt>
                <c:pt idx="4965">
                  <c:v>410.35924952724446</c:v>
                </c:pt>
                <c:pt idx="4966">
                  <c:v>419.17248609269035</c:v>
                </c:pt>
                <c:pt idx="4967">
                  <c:v>419.17248609269035</c:v>
                </c:pt>
                <c:pt idx="4968">
                  <c:v>428.03784170458835</c:v>
                </c:pt>
                <c:pt idx="4969">
                  <c:v>419.17248609269035</c:v>
                </c:pt>
                <c:pt idx="4970">
                  <c:v>419.17248609269035</c:v>
                </c:pt>
                <c:pt idx="4971">
                  <c:v>410.35924952724446</c:v>
                </c:pt>
                <c:pt idx="4972">
                  <c:v>419.17248609269035</c:v>
                </c:pt>
                <c:pt idx="4973">
                  <c:v>410.35924952724446</c:v>
                </c:pt>
                <c:pt idx="4974">
                  <c:v>419.17248609269035</c:v>
                </c:pt>
                <c:pt idx="4975">
                  <c:v>410.35924952724446</c:v>
                </c:pt>
                <c:pt idx="4976">
                  <c:v>419.17248609269035</c:v>
                </c:pt>
                <c:pt idx="4977">
                  <c:v>410.35924952724446</c:v>
                </c:pt>
                <c:pt idx="4978">
                  <c:v>419.17248609269035</c:v>
                </c:pt>
                <c:pt idx="4979">
                  <c:v>419.17248609269035</c:v>
                </c:pt>
                <c:pt idx="4980">
                  <c:v>419.17248609269035</c:v>
                </c:pt>
                <c:pt idx="4981">
                  <c:v>401.59813200825016</c:v>
                </c:pt>
                <c:pt idx="4982">
                  <c:v>410.35924952724446</c:v>
                </c:pt>
                <c:pt idx="4983">
                  <c:v>419.17248609269035</c:v>
                </c:pt>
                <c:pt idx="4984">
                  <c:v>419.17248609269035</c:v>
                </c:pt>
                <c:pt idx="4985">
                  <c:v>419.17248609269035</c:v>
                </c:pt>
                <c:pt idx="4986">
                  <c:v>419.17248609269035</c:v>
                </c:pt>
                <c:pt idx="4987">
                  <c:v>419.17248609269035</c:v>
                </c:pt>
                <c:pt idx="4988">
                  <c:v>419.17248609269035</c:v>
                </c:pt>
                <c:pt idx="4989">
                  <c:v>410.35924952724446</c:v>
                </c:pt>
                <c:pt idx="4990">
                  <c:v>428.03784170458835</c:v>
                </c:pt>
                <c:pt idx="4991">
                  <c:v>410.35924952724446</c:v>
                </c:pt>
                <c:pt idx="4992">
                  <c:v>419.17248609269035</c:v>
                </c:pt>
                <c:pt idx="4993">
                  <c:v>419.17248609269035</c:v>
                </c:pt>
                <c:pt idx="4994">
                  <c:v>428.03784170458835</c:v>
                </c:pt>
                <c:pt idx="4995">
                  <c:v>428.03784170458835</c:v>
                </c:pt>
                <c:pt idx="4996">
                  <c:v>428.03784170458835</c:v>
                </c:pt>
                <c:pt idx="4997">
                  <c:v>419.17248609269035</c:v>
                </c:pt>
                <c:pt idx="4998">
                  <c:v>419.17248609269035</c:v>
                </c:pt>
                <c:pt idx="4999">
                  <c:v>419.17248609269035</c:v>
                </c:pt>
                <c:pt idx="5000">
                  <c:v>410.35924952724446</c:v>
                </c:pt>
                <c:pt idx="5001">
                  <c:v>419.17248609269035</c:v>
                </c:pt>
                <c:pt idx="5002">
                  <c:v>419.17248609269035</c:v>
                </c:pt>
                <c:pt idx="5003">
                  <c:v>419.17248609269035</c:v>
                </c:pt>
                <c:pt idx="5004">
                  <c:v>428.03784170458835</c:v>
                </c:pt>
                <c:pt idx="5005">
                  <c:v>419.17248609269035</c:v>
                </c:pt>
                <c:pt idx="5006">
                  <c:v>410.35924952724446</c:v>
                </c:pt>
                <c:pt idx="5007">
                  <c:v>428.03784170458835</c:v>
                </c:pt>
                <c:pt idx="5008">
                  <c:v>428.03784170458835</c:v>
                </c:pt>
                <c:pt idx="5009">
                  <c:v>410.35924952724446</c:v>
                </c:pt>
                <c:pt idx="5010">
                  <c:v>419.17248609269035</c:v>
                </c:pt>
                <c:pt idx="5011">
                  <c:v>436.95531636293805</c:v>
                </c:pt>
                <c:pt idx="5012">
                  <c:v>419.17248609269035</c:v>
                </c:pt>
                <c:pt idx="5013">
                  <c:v>419.17248609269035</c:v>
                </c:pt>
                <c:pt idx="5014">
                  <c:v>410.35924952724446</c:v>
                </c:pt>
                <c:pt idx="5015">
                  <c:v>428.03784170458835</c:v>
                </c:pt>
                <c:pt idx="5016">
                  <c:v>419.17248609269035</c:v>
                </c:pt>
                <c:pt idx="5017">
                  <c:v>410.35924952724446</c:v>
                </c:pt>
                <c:pt idx="5018">
                  <c:v>428.03784170458835</c:v>
                </c:pt>
                <c:pt idx="5019">
                  <c:v>428.03784170458835</c:v>
                </c:pt>
                <c:pt idx="5020">
                  <c:v>428.03784170458835</c:v>
                </c:pt>
                <c:pt idx="5021">
                  <c:v>419.17248609269035</c:v>
                </c:pt>
                <c:pt idx="5022">
                  <c:v>428.03784170458835</c:v>
                </c:pt>
                <c:pt idx="5023">
                  <c:v>428.03784170458835</c:v>
                </c:pt>
                <c:pt idx="5024">
                  <c:v>428.03784170458835</c:v>
                </c:pt>
                <c:pt idx="5025">
                  <c:v>410.35924952724446</c:v>
                </c:pt>
                <c:pt idx="5026">
                  <c:v>436.95531636293805</c:v>
                </c:pt>
                <c:pt idx="5027">
                  <c:v>410.35924952724446</c:v>
                </c:pt>
                <c:pt idx="5028">
                  <c:v>419.17248609269035</c:v>
                </c:pt>
                <c:pt idx="5029">
                  <c:v>428.03784170458835</c:v>
                </c:pt>
                <c:pt idx="5030">
                  <c:v>428.03784170458835</c:v>
                </c:pt>
                <c:pt idx="5031">
                  <c:v>436.95531636293805</c:v>
                </c:pt>
                <c:pt idx="5032">
                  <c:v>410.35924952724446</c:v>
                </c:pt>
                <c:pt idx="5033">
                  <c:v>419.17248609269035</c:v>
                </c:pt>
                <c:pt idx="5034">
                  <c:v>419.17248609269035</c:v>
                </c:pt>
                <c:pt idx="5035">
                  <c:v>419.17248609269035</c:v>
                </c:pt>
                <c:pt idx="5036">
                  <c:v>419.17248609269035</c:v>
                </c:pt>
                <c:pt idx="5037">
                  <c:v>436.95531636293805</c:v>
                </c:pt>
                <c:pt idx="5038">
                  <c:v>419.17248609269035</c:v>
                </c:pt>
                <c:pt idx="5039">
                  <c:v>419.17248609269035</c:v>
                </c:pt>
                <c:pt idx="5040">
                  <c:v>428.03784170458835</c:v>
                </c:pt>
                <c:pt idx="5041">
                  <c:v>419.17248609269035</c:v>
                </c:pt>
                <c:pt idx="5042">
                  <c:v>419.17248609269035</c:v>
                </c:pt>
                <c:pt idx="5043">
                  <c:v>428.03784170458835</c:v>
                </c:pt>
                <c:pt idx="5044">
                  <c:v>419.17248609269035</c:v>
                </c:pt>
                <c:pt idx="5045">
                  <c:v>436.95531636293805</c:v>
                </c:pt>
                <c:pt idx="5046">
                  <c:v>419.17248609269035</c:v>
                </c:pt>
                <c:pt idx="5047">
                  <c:v>419.17248609269035</c:v>
                </c:pt>
                <c:pt idx="5048">
                  <c:v>419.17248609269035</c:v>
                </c:pt>
                <c:pt idx="5049">
                  <c:v>419.17248609269035</c:v>
                </c:pt>
                <c:pt idx="5050">
                  <c:v>428.03784170458835</c:v>
                </c:pt>
                <c:pt idx="5051">
                  <c:v>436.95531636293805</c:v>
                </c:pt>
                <c:pt idx="5052">
                  <c:v>419.17248609269035</c:v>
                </c:pt>
                <c:pt idx="5053">
                  <c:v>419.17248609269035</c:v>
                </c:pt>
                <c:pt idx="5054">
                  <c:v>419.17248609269035</c:v>
                </c:pt>
                <c:pt idx="5055">
                  <c:v>419.17248609269035</c:v>
                </c:pt>
                <c:pt idx="5056">
                  <c:v>410.35924952724446</c:v>
                </c:pt>
                <c:pt idx="5057">
                  <c:v>436.95531636293805</c:v>
                </c:pt>
                <c:pt idx="5058">
                  <c:v>419.17248609269035</c:v>
                </c:pt>
                <c:pt idx="5059">
                  <c:v>410.35924952724446</c:v>
                </c:pt>
                <c:pt idx="5060">
                  <c:v>419.17248609269035</c:v>
                </c:pt>
                <c:pt idx="5061">
                  <c:v>410.35924952724446</c:v>
                </c:pt>
                <c:pt idx="5062">
                  <c:v>419.17248609269035</c:v>
                </c:pt>
                <c:pt idx="5063">
                  <c:v>419.17248609269035</c:v>
                </c:pt>
                <c:pt idx="5064">
                  <c:v>428.03784170458835</c:v>
                </c:pt>
                <c:pt idx="5065">
                  <c:v>419.17248609269035</c:v>
                </c:pt>
                <c:pt idx="5066">
                  <c:v>419.17248609269035</c:v>
                </c:pt>
                <c:pt idx="5067">
                  <c:v>410.35924952724446</c:v>
                </c:pt>
                <c:pt idx="5068">
                  <c:v>410.35924952724446</c:v>
                </c:pt>
                <c:pt idx="5069">
                  <c:v>428.03784170458835</c:v>
                </c:pt>
                <c:pt idx="5070">
                  <c:v>428.03784170458835</c:v>
                </c:pt>
                <c:pt idx="5071">
                  <c:v>410.35924952724446</c:v>
                </c:pt>
                <c:pt idx="5072">
                  <c:v>419.17248609269035</c:v>
                </c:pt>
                <c:pt idx="5073">
                  <c:v>428.03784170458835</c:v>
                </c:pt>
                <c:pt idx="5074">
                  <c:v>419.17248609269035</c:v>
                </c:pt>
                <c:pt idx="5075">
                  <c:v>410.35924952724446</c:v>
                </c:pt>
                <c:pt idx="5076">
                  <c:v>428.03784170458835</c:v>
                </c:pt>
                <c:pt idx="5077">
                  <c:v>410.35924952724446</c:v>
                </c:pt>
                <c:pt idx="5078">
                  <c:v>428.03784170458835</c:v>
                </c:pt>
                <c:pt idx="5079">
                  <c:v>410.35924952724446</c:v>
                </c:pt>
                <c:pt idx="5080">
                  <c:v>428.03784170458835</c:v>
                </c:pt>
                <c:pt idx="5081">
                  <c:v>419.17248609269035</c:v>
                </c:pt>
                <c:pt idx="5082">
                  <c:v>419.17248609269035</c:v>
                </c:pt>
                <c:pt idx="5083">
                  <c:v>419.17248609269035</c:v>
                </c:pt>
                <c:pt idx="5084">
                  <c:v>410.35924952724446</c:v>
                </c:pt>
                <c:pt idx="5085">
                  <c:v>419.17248609269035</c:v>
                </c:pt>
                <c:pt idx="5086">
                  <c:v>419.17248609269035</c:v>
                </c:pt>
                <c:pt idx="5087">
                  <c:v>419.17248609269035</c:v>
                </c:pt>
                <c:pt idx="5088">
                  <c:v>419.17248609269035</c:v>
                </c:pt>
                <c:pt idx="5089">
                  <c:v>419.17248609269035</c:v>
                </c:pt>
                <c:pt idx="5090">
                  <c:v>410.35924952724446</c:v>
                </c:pt>
                <c:pt idx="5091">
                  <c:v>428.03784170458835</c:v>
                </c:pt>
                <c:pt idx="5092">
                  <c:v>410.35924952724446</c:v>
                </c:pt>
                <c:pt idx="5093">
                  <c:v>419.17248609269035</c:v>
                </c:pt>
                <c:pt idx="5094">
                  <c:v>419.17248609269035</c:v>
                </c:pt>
                <c:pt idx="5095">
                  <c:v>401.59813200825016</c:v>
                </c:pt>
                <c:pt idx="5096">
                  <c:v>428.03784170458835</c:v>
                </c:pt>
                <c:pt idx="5097">
                  <c:v>410.35924952724446</c:v>
                </c:pt>
                <c:pt idx="5098">
                  <c:v>428.03784170458835</c:v>
                </c:pt>
                <c:pt idx="5099">
                  <c:v>419.17248609269035</c:v>
                </c:pt>
                <c:pt idx="5100">
                  <c:v>401.59813200825016</c:v>
                </c:pt>
                <c:pt idx="5101">
                  <c:v>428.03784170458835</c:v>
                </c:pt>
                <c:pt idx="5102">
                  <c:v>428.03784170458835</c:v>
                </c:pt>
                <c:pt idx="5103">
                  <c:v>410.35924952724446</c:v>
                </c:pt>
                <c:pt idx="5104">
                  <c:v>419.17248609269035</c:v>
                </c:pt>
                <c:pt idx="5105">
                  <c:v>419.17248609269035</c:v>
                </c:pt>
                <c:pt idx="5106">
                  <c:v>428.03784170458835</c:v>
                </c:pt>
                <c:pt idx="5107">
                  <c:v>410.35924952724446</c:v>
                </c:pt>
                <c:pt idx="5108">
                  <c:v>410.35924952724446</c:v>
                </c:pt>
                <c:pt idx="5109">
                  <c:v>419.17248609269035</c:v>
                </c:pt>
                <c:pt idx="5110">
                  <c:v>419.17248609269035</c:v>
                </c:pt>
                <c:pt idx="5111">
                  <c:v>419.17248609269035</c:v>
                </c:pt>
                <c:pt idx="5112">
                  <c:v>410.35924952724446</c:v>
                </c:pt>
                <c:pt idx="5113">
                  <c:v>419.17248609269035</c:v>
                </c:pt>
                <c:pt idx="5114">
                  <c:v>428.03784170458835</c:v>
                </c:pt>
                <c:pt idx="5115">
                  <c:v>419.17248609269035</c:v>
                </c:pt>
                <c:pt idx="5116">
                  <c:v>428.03784170458835</c:v>
                </c:pt>
                <c:pt idx="5117">
                  <c:v>428.03784170458835</c:v>
                </c:pt>
                <c:pt idx="5118">
                  <c:v>428.03784170458835</c:v>
                </c:pt>
                <c:pt idx="5119">
                  <c:v>419.17248609269035</c:v>
                </c:pt>
                <c:pt idx="5120">
                  <c:v>419.17248609269035</c:v>
                </c:pt>
                <c:pt idx="5121">
                  <c:v>419.17248609269035</c:v>
                </c:pt>
                <c:pt idx="5122">
                  <c:v>419.17248609269035</c:v>
                </c:pt>
                <c:pt idx="5123">
                  <c:v>419.17248609269035</c:v>
                </c:pt>
                <c:pt idx="5124">
                  <c:v>419.17248609269035</c:v>
                </c:pt>
                <c:pt idx="5125">
                  <c:v>419.17248609269035</c:v>
                </c:pt>
                <c:pt idx="5126">
                  <c:v>419.17248609269035</c:v>
                </c:pt>
                <c:pt idx="5127">
                  <c:v>428.03784170458835</c:v>
                </c:pt>
                <c:pt idx="5128">
                  <c:v>419.17248609269035</c:v>
                </c:pt>
                <c:pt idx="5129">
                  <c:v>419.17248609269035</c:v>
                </c:pt>
                <c:pt idx="5130">
                  <c:v>419.17248609269035</c:v>
                </c:pt>
                <c:pt idx="5131">
                  <c:v>428.03784170458835</c:v>
                </c:pt>
                <c:pt idx="5132">
                  <c:v>410.35924952724446</c:v>
                </c:pt>
                <c:pt idx="5133">
                  <c:v>410.35924952724446</c:v>
                </c:pt>
                <c:pt idx="5134">
                  <c:v>410.35924952724446</c:v>
                </c:pt>
                <c:pt idx="5135">
                  <c:v>410.35924952724446</c:v>
                </c:pt>
                <c:pt idx="5136">
                  <c:v>401.59813200825016</c:v>
                </c:pt>
                <c:pt idx="5137">
                  <c:v>428.03784170458835</c:v>
                </c:pt>
                <c:pt idx="5138">
                  <c:v>419.17248609269035</c:v>
                </c:pt>
                <c:pt idx="5139">
                  <c:v>410.35924952724446</c:v>
                </c:pt>
                <c:pt idx="5140">
                  <c:v>410.35924952724446</c:v>
                </c:pt>
                <c:pt idx="5141">
                  <c:v>410.35924952724446</c:v>
                </c:pt>
                <c:pt idx="5142">
                  <c:v>410.35924952724446</c:v>
                </c:pt>
                <c:pt idx="5143">
                  <c:v>419.17248609269035</c:v>
                </c:pt>
                <c:pt idx="5144">
                  <c:v>419.17248609269035</c:v>
                </c:pt>
                <c:pt idx="5145">
                  <c:v>410.35924952724446</c:v>
                </c:pt>
                <c:pt idx="5146">
                  <c:v>410.35924952724446</c:v>
                </c:pt>
                <c:pt idx="5147">
                  <c:v>419.17248609269035</c:v>
                </c:pt>
                <c:pt idx="5148">
                  <c:v>419.17248609269035</c:v>
                </c:pt>
                <c:pt idx="5149">
                  <c:v>401.59813200825016</c:v>
                </c:pt>
                <c:pt idx="5150">
                  <c:v>419.17248609269035</c:v>
                </c:pt>
                <c:pt idx="5151">
                  <c:v>410.35924952724446</c:v>
                </c:pt>
                <c:pt idx="5152">
                  <c:v>410.35924952724446</c:v>
                </c:pt>
                <c:pt idx="5153">
                  <c:v>419.17248609269035</c:v>
                </c:pt>
                <c:pt idx="5154">
                  <c:v>419.17248609269035</c:v>
                </c:pt>
                <c:pt idx="5155">
                  <c:v>401.59813200825016</c:v>
                </c:pt>
                <c:pt idx="5156">
                  <c:v>410.35924952724446</c:v>
                </c:pt>
                <c:pt idx="5157">
                  <c:v>410.35924952724446</c:v>
                </c:pt>
                <c:pt idx="5158">
                  <c:v>419.17248609269035</c:v>
                </c:pt>
                <c:pt idx="5159">
                  <c:v>419.17248609269035</c:v>
                </c:pt>
                <c:pt idx="5160">
                  <c:v>410.35924952724446</c:v>
                </c:pt>
                <c:pt idx="5161">
                  <c:v>410.35924952724446</c:v>
                </c:pt>
                <c:pt idx="5162">
                  <c:v>419.17248609269035</c:v>
                </c:pt>
                <c:pt idx="5163">
                  <c:v>419.17248609269035</c:v>
                </c:pt>
                <c:pt idx="5164">
                  <c:v>410.35924952724446</c:v>
                </c:pt>
                <c:pt idx="5165">
                  <c:v>401.59813200825016</c:v>
                </c:pt>
                <c:pt idx="5166">
                  <c:v>428.03784170458835</c:v>
                </c:pt>
                <c:pt idx="5167">
                  <c:v>410.35924952724446</c:v>
                </c:pt>
                <c:pt idx="5168">
                  <c:v>419.17248609269035</c:v>
                </c:pt>
                <c:pt idx="5169">
                  <c:v>410.35924952724446</c:v>
                </c:pt>
                <c:pt idx="5170">
                  <c:v>410.35924952724446</c:v>
                </c:pt>
                <c:pt idx="5171">
                  <c:v>410.35924952724446</c:v>
                </c:pt>
                <c:pt idx="5172">
                  <c:v>410.35924952724446</c:v>
                </c:pt>
                <c:pt idx="5173">
                  <c:v>428.03784170458835</c:v>
                </c:pt>
                <c:pt idx="5174">
                  <c:v>401.59813200825016</c:v>
                </c:pt>
                <c:pt idx="5175">
                  <c:v>419.17248609269035</c:v>
                </c:pt>
                <c:pt idx="5176">
                  <c:v>410.35924952724446</c:v>
                </c:pt>
                <c:pt idx="5177">
                  <c:v>419.17248609269035</c:v>
                </c:pt>
                <c:pt idx="5178">
                  <c:v>419.17248609269035</c:v>
                </c:pt>
                <c:pt idx="5179">
                  <c:v>410.35924952724446</c:v>
                </c:pt>
                <c:pt idx="5180">
                  <c:v>410.35924952724446</c:v>
                </c:pt>
                <c:pt idx="5181">
                  <c:v>419.17248609269035</c:v>
                </c:pt>
                <c:pt idx="5182">
                  <c:v>419.17248609269035</c:v>
                </c:pt>
                <c:pt idx="5183">
                  <c:v>401.59813200825016</c:v>
                </c:pt>
                <c:pt idx="5184">
                  <c:v>410.35924952724446</c:v>
                </c:pt>
                <c:pt idx="5185">
                  <c:v>419.17248609269035</c:v>
                </c:pt>
                <c:pt idx="5186">
                  <c:v>410.35924952724446</c:v>
                </c:pt>
                <c:pt idx="5187">
                  <c:v>419.17248609269035</c:v>
                </c:pt>
                <c:pt idx="5188">
                  <c:v>428.03784170458835</c:v>
                </c:pt>
                <c:pt idx="5189">
                  <c:v>419.17248609269035</c:v>
                </c:pt>
                <c:pt idx="5190">
                  <c:v>419.17248609269035</c:v>
                </c:pt>
                <c:pt idx="5191">
                  <c:v>419.17248609269035</c:v>
                </c:pt>
                <c:pt idx="5192">
                  <c:v>419.17248609269035</c:v>
                </c:pt>
                <c:pt idx="5193">
                  <c:v>401.59813200825016</c:v>
                </c:pt>
                <c:pt idx="5194">
                  <c:v>410.35924952724446</c:v>
                </c:pt>
                <c:pt idx="5195">
                  <c:v>419.17248609269035</c:v>
                </c:pt>
                <c:pt idx="5196">
                  <c:v>419.17248609269035</c:v>
                </c:pt>
                <c:pt idx="5197">
                  <c:v>428.03784170458835</c:v>
                </c:pt>
                <c:pt idx="5198">
                  <c:v>410.35924952724446</c:v>
                </c:pt>
                <c:pt idx="5199">
                  <c:v>428.03784170458835</c:v>
                </c:pt>
                <c:pt idx="5200">
                  <c:v>410.35924952724446</c:v>
                </c:pt>
                <c:pt idx="5201">
                  <c:v>419.17248609269035</c:v>
                </c:pt>
                <c:pt idx="5202">
                  <c:v>410.35924952724446</c:v>
                </c:pt>
                <c:pt idx="5203">
                  <c:v>419.17248609269035</c:v>
                </c:pt>
                <c:pt idx="5204">
                  <c:v>410.35924952724446</c:v>
                </c:pt>
                <c:pt idx="5205">
                  <c:v>419.17248609269035</c:v>
                </c:pt>
                <c:pt idx="5206">
                  <c:v>419.17248609269035</c:v>
                </c:pt>
                <c:pt idx="5207">
                  <c:v>419.17248609269035</c:v>
                </c:pt>
                <c:pt idx="5208">
                  <c:v>419.17248609269035</c:v>
                </c:pt>
                <c:pt idx="5209">
                  <c:v>419.17248609269035</c:v>
                </c:pt>
                <c:pt idx="5210">
                  <c:v>419.17248609269035</c:v>
                </c:pt>
                <c:pt idx="5211">
                  <c:v>410.35924952724446</c:v>
                </c:pt>
                <c:pt idx="5212">
                  <c:v>428.03784170458835</c:v>
                </c:pt>
                <c:pt idx="5213">
                  <c:v>419.17248609269035</c:v>
                </c:pt>
                <c:pt idx="5214">
                  <c:v>428.03784170458835</c:v>
                </c:pt>
                <c:pt idx="5215">
                  <c:v>410.35924952724446</c:v>
                </c:pt>
                <c:pt idx="5216">
                  <c:v>419.17248609269035</c:v>
                </c:pt>
                <c:pt idx="5217">
                  <c:v>419.17248609269035</c:v>
                </c:pt>
                <c:pt idx="5218">
                  <c:v>419.17248609269035</c:v>
                </c:pt>
                <c:pt idx="5219">
                  <c:v>401.59813200825016</c:v>
                </c:pt>
                <c:pt idx="5220">
                  <c:v>419.17248609269035</c:v>
                </c:pt>
                <c:pt idx="5221">
                  <c:v>428.03784170458835</c:v>
                </c:pt>
                <c:pt idx="5222">
                  <c:v>428.03784170458835</c:v>
                </c:pt>
                <c:pt idx="5223">
                  <c:v>419.17248609269035</c:v>
                </c:pt>
                <c:pt idx="5224">
                  <c:v>410.35924952724446</c:v>
                </c:pt>
                <c:pt idx="5225">
                  <c:v>419.17248609269035</c:v>
                </c:pt>
                <c:pt idx="5226">
                  <c:v>428.03784170458835</c:v>
                </c:pt>
                <c:pt idx="5227">
                  <c:v>419.17248609269035</c:v>
                </c:pt>
                <c:pt idx="5228">
                  <c:v>410.35924952724446</c:v>
                </c:pt>
                <c:pt idx="5229">
                  <c:v>428.03784170458835</c:v>
                </c:pt>
                <c:pt idx="5230">
                  <c:v>428.03784170458835</c:v>
                </c:pt>
                <c:pt idx="5231">
                  <c:v>436.95531636293805</c:v>
                </c:pt>
                <c:pt idx="5232">
                  <c:v>436.95531636293805</c:v>
                </c:pt>
                <c:pt idx="5233">
                  <c:v>419.17248609269035</c:v>
                </c:pt>
                <c:pt idx="5234">
                  <c:v>410.35924952724446</c:v>
                </c:pt>
                <c:pt idx="5235">
                  <c:v>419.17248609269035</c:v>
                </c:pt>
                <c:pt idx="5236">
                  <c:v>419.17248609269035</c:v>
                </c:pt>
                <c:pt idx="5237">
                  <c:v>419.17248609269035</c:v>
                </c:pt>
                <c:pt idx="5238">
                  <c:v>428.03784170458835</c:v>
                </c:pt>
                <c:pt idx="5239">
                  <c:v>410.35924952724446</c:v>
                </c:pt>
                <c:pt idx="5240">
                  <c:v>428.03784170458835</c:v>
                </c:pt>
                <c:pt idx="5241">
                  <c:v>419.17248609269035</c:v>
                </c:pt>
                <c:pt idx="5242">
                  <c:v>410.35924952724446</c:v>
                </c:pt>
                <c:pt idx="5243">
                  <c:v>410.35924952724446</c:v>
                </c:pt>
                <c:pt idx="5244">
                  <c:v>419.17248609269035</c:v>
                </c:pt>
                <c:pt idx="5245">
                  <c:v>419.17248609269035</c:v>
                </c:pt>
                <c:pt idx="5246">
                  <c:v>419.17248609269035</c:v>
                </c:pt>
                <c:pt idx="5247">
                  <c:v>428.03784170458835</c:v>
                </c:pt>
                <c:pt idx="5248">
                  <c:v>410.35924952724446</c:v>
                </c:pt>
                <c:pt idx="5249">
                  <c:v>410.35924952724446</c:v>
                </c:pt>
                <c:pt idx="5250">
                  <c:v>428.03784170458835</c:v>
                </c:pt>
                <c:pt idx="5251">
                  <c:v>419.17248609269035</c:v>
                </c:pt>
                <c:pt idx="5252">
                  <c:v>419.17248609269035</c:v>
                </c:pt>
                <c:pt idx="5253">
                  <c:v>419.17248609269035</c:v>
                </c:pt>
                <c:pt idx="5254">
                  <c:v>410.35924952724446</c:v>
                </c:pt>
                <c:pt idx="5255">
                  <c:v>410.35924952724446</c:v>
                </c:pt>
                <c:pt idx="5256">
                  <c:v>428.03784170458835</c:v>
                </c:pt>
                <c:pt idx="5257">
                  <c:v>419.17248609269035</c:v>
                </c:pt>
                <c:pt idx="5258">
                  <c:v>428.03784170458835</c:v>
                </c:pt>
                <c:pt idx="5259">
                  <c:v>410.35924952724446</c:v>
                </c:pt>
                <c:pt idx="5260">
                  <c:v>428.03784170458835</c:v>
                </c:pt>
                <c:pt idx="5261">
                  <c:v>419.17248609269035</c:v>
                </c:pt>
                <c:pt idx="5262">
                  <c:v>436.95531636293805</c:v>
                </c:pt>
                <c:pt idx="5263">
                  <c:v>401.59813200825016</c:v>
                </c:pt>
                <c:pt idx="5264">
                  <c:v>410.35924952724446</c:v>
                </c:pt>
                <c:pt idx="5265">
                  <c:v>419.17248609269035</c:v>
                </c:pt>
                <c:pt idx="5266">
                  <c:v>410.35924952724446</c:v>
                </c:pt>
                <c:pt idx="5267">
                  <c:v>419.17248609269035</c:v>
                </c:pt>
                <c:pt idx="5268">
                  <c:v>428.03784170458835</c:v>
                </c:pt>
                <c:pt idx="5269">
                  <c:v>428.03784170458835</c:v>
                </c:pt>
                <c:pt idx="5270">
                  <c:v>428.03784170458835</c:v>
                </c:pt>
                <c:pt idx="5271">
                  <c:v>410.35924952724446</c:v>
                </c:pt>
                <c:pt idx="5272">
                  <c:v>419.17248609269035</c:v>
                </c:pt>
                <c:pt idx="5273">
                  <c:v>436.95531636293805</c:v>
                </c:pt>
                <c:pt idx="5274">
                  <c:v>428.03784170458835</c:v>
                </c:pt>
                <c:pt idx="5275">
                  <c:v>410.35924952724446</c:v>
                </c:pt>
                <c:pt idx="5276">
                  <c:v>419.17248609269035</c:v>
                </c:pt>
                <c:pt idx="5277">
                  <c:v>410.35924952724446</c:v>
                </c:pt>
                <c:pt idx="5278">
                  <c:v>419.17248609269035</c:v>
                </c:pt>
                <c:pt idx="5279">
                  <c:v>436.95531636293805</c:v>
                </c:pt>
                <c:pt idx="5280">
                  <c:v>428.03784170458835</c:v>
                </c:pt>
                <c:pt idx="5281">
                  <c:v>428.03784170458835</c:v>
                </c:pt>
                <c:pt idx="5282">
                  <c:v>419.17248609269035</c:v>
                </c:pt>
                <c:pt idx="5283">
                  <c:v>419.17248609269035</c:v>
                </c:pt>
                <c:pt idx="5284">
                  <c:v>419.17248609269035</c:v>
                </c:pt>
                <c:pt idx="5285">
                  <c:v>428.03784170458835</c:v>
                </c:pt>
                <c:pt idx="5286">
                  <c:v>419.17248609269035</c:v>
                </c:pt>
                <c:pt idx="5287">
                  <c:v>419.17248609269035</c:v>
                </c:pt>
                <c:pt idx="5288">
                  <c:v>410.35924952724446</c:v>
                </c:pt>
                <c:pt idx="5289">
                  <c:v>436.95531636293805</c:v>
                </c:pt>
                <c:pt idx="5290">
                  <c:v>419.17248609269035</c:v>
                </c:pt>
                <c:pt idx="5291">
                  <c:v>419.17248609269035</c:v>
                </c:pt>
                <c:pt idx="5292">
                  <c:v>428.03784170458835</c:v>
                </c:pt>
                <c:pt idx="5293">
                  <c:v>419.17248609269035</c:v>
                </c:pt>
                <c:pt idx="5294">
                  <c:v>419.17248609269035</c:v>
                </c:pt>
                <c:pt idx="5295">
                  <c:v>410.35924952724446</c:v>
                </c:pt>
                <c:pt idx="5296">
                  <c:v>410.35924952724446</c:v>
                </c:pt>
                <c:pt idx="5297">
                  <c:v>419.17248609269035</c:v>
                </c:pt>
                <c:pt idx="5298">
                  <c:v>410.35924952724446</c:v>
                </c:pt>
                <c:pt idx="5299">
                  <c:v>410.35924952724446</c:v>
                </c:pt>
                <c:pt idx="5300">
                  <c:v>410.35924952724446</c:v>
                </c:pt>
                <c:pt idx="5301">
                  <c:v>419.17248609269035</c:v>
                </c:pt>
                <c:pt idx="5302">
                  <c:v>410.35924952724446</c:v>
                </c:pt>
                <c:pt idx="5303">
                  <c:v>419.17248609269035</c:v>
                </c:pt>
                <c:pt idx="5304">
                  <c:v>436.95531636293805</c:v>
                </c:pt>
                <c:pt idx="5305">
                  <c:v>428.03784170458835</c:v>
                </c:pt>
                <c:pt idx="5306">
                  <c:v>419.17248609269035</c:v>
                </c:pt>
                <c:pt idx="5307">
                  <c:v>419.17248609269035</c:v>
                </c:pt>
                <c:pt idx="5308">
                  <c:v>428.03784170458835</c:v>
                </c:pt>
                <c:pt idx="5309">
                  <c:v>419.17248609269035</c:v>
                </c:pt>
                <c:pt idx="5310">
                  <c:v>419.17248609269035</c:v>
                </c:pt>
                <c:pt idx="5311">
                  <c:v>419.17248609269035</c:v>
                </c:pt>
                <c:pt idx="5312">
                  <c:v>410.35924952724446</c:v>
                </c:pt>
                <c:pt idx="5313">
                  <c:v>410.35924952724446</c:v>
                </c:pt>
                <c:pt idx="5314">
                  <c:v>410.35924952724446</c:v>
                </c:pt>
                <c:pt idx="5315">
                  <c:v>419.17248609269035</c:v>
                </c:pt>
                <c:pt idx="5316">
                  <c:v>419.17248609269035</c:v>
                </c:pt>
                <c:pt idx="5317">
                  <c:v>419.17248609269035</c:v>
                </c:pt>
                <c:pt idx="5318">
                  <c:v>419.17248609269035</c:v>
                </c:pt>
                <c:pt idx="5319">
                  <c:v>419.17248609269035</c:v>
                </c:pt>
                <c:pt idx="5320">
                  <c:v>419.17248609269035</c:v>
                </c:pt>
                <c:pt idx="5321">
                  <c:v>419.17248609269035</c:v>
                </c:pt>
                <c:pt idx="5322">
                  <c:v>410.35924952724446</c:v>
                </c:pt>
                <c:pt idx="5323">
                  <c:v>410.35924952724446</c:v>
                </c:pt>
                <c:pt idx="5324">
                  <c:v>410.35924952724446</c:v>
                </c:pt>
                <c:pt idx="5325">
                  <c:v>410.35924952724446</c:v>
                </c:pt>
                <c:pt idx="5326">
                  <c:v>428.03784170458835</c:v>
                </c:pt>
                <c:pt idx="5327">
                  <c:v>419.17248609269035</c:v>
                </c:pt>
                <c:pt idx="5328">
                  <c:v>419.17248609269035</c:v>
                </c:pt>
                <c:pt idx="5329">
                  <c:v>419.17248609269035</c:v>
                </c:pt>
                <c:pt idx="5330">
                  <c:v>428.03784170458835</c:v>
                </c:pt>
                <c:pt idx="5331">
                  <c:v>410.35924952724446</c:v>
                </c:pt>
                <c:pt idx="5332">
                  <c:v>419.17248609269035</c:v>
                </c:pt>
                <c:pt idx="5333">
                  <c:v>410.35924952724446</c:v>
                </c:pt>
                <c:pt idx="5334">
                  <c:v>410.35924952724446</c:v>
                </c:pt>
                <c:pt idx="5335">
                  <c:v>410.35924952724446</c:v>
                </c:pt>
                <c:pt idx="5336">
                  <c:v>419.17248609269035</c:v>
                </c:pt>
                <c:pt idx="5337">
                  <c:v>419.17248609269035</c:v>
                </c:pt>
                <c:pt idx="5338">
                  <c:v>410.35924952724446</c:v>
                </c:pt>
                <c:pt idx="5339">
                  <c:v>428.03784170458835</c:v>
                </c:pt>
                <c:pt idx="5340">
                  <c:v>410.35924952724446</c:v>
                </c:pt>
                <c:pt idx="5341">
                  <c:v>410.35924952724446</c:v>
                </c:pt>
                <c:pt idx="5342">
                  <c:v>436.95531636293805</c:v>
                </c:pt>
                <c:pt idx="5343">
                  <c:v>410.35924952724446</c:v>
                </c:pt>
                <c:pt idx="5344">
                  <c:v>410.35924952724446</c:v>
                </c:pt>
                <c:pt idx="5345">
                  <c:v>419.17248609269035</c:v>
                </c:pt>
                <c:pt idx="5346">
                  <c:v>410.35924952724446</c:v>
                </c:pt>
                <c:pt idx="5347">
                  <c:v>419.17248609269035</c:v>
                </c:pt>
                <c:pt idx="5348">
                  <c:v>419.17248609269035</c:v>
                </c:pt>
                <c:pt idx="5349">
                  <c:v>410.35924952724446</c:v>
                </c:pt>
                <c:pt idx="5350">
                  <c:v>410.35924952724446</c:v>
                </c:pt>
                <c:pt idx="5351">
                  <c:v>419.17248609269035</c:v>
                </c:pt>
                <c:pt idx="5352">
                  <c:v>419.17248609269035</c:v>
                </c:pt>
                <c:pt idx="5353">
                  <c:v>410.35924952724446</c:v>
                </c:pt>
                <c:pt idx="5354">
                  <c:v>419.17248609269035</c:v>
                </c:pt>
                <c:pt idx="5355">
                  <c:v>410.35924952724446</c:v>
                </c:pt>
                <c:pt idx="5356">
                  <c:v>419.17248609269035</c:v>
                </c:pt>
                <c:pt idx="5357">
                  <c:v>428.03784170458835</c:v>
                </c:pt>
                <c:pt idx="5358">
                  <c:v>419.17248609269035</c:v>
                </c:pt>
                <c:pt idx="5359">
                  <c:v>410.35924952724446</c:v>
                </c:pt>
                <c:pt idx="5360">
                  <c:v>428.03784170458835</c:v>
                </c:pt>
                <c:pt idx="5361">
                  <c:v>410.35924952724446</c:v>
                </c:pt>
                <c:pt idx="5362">
                  <c:v>410.35924952724446</c:v>
                </c:pt>
                <c:pt idx="5363">
                  <c:v>410.35924952724446</c:v>
                </c:pt>
                <c:pt idx="5364">
                  <c:v>401.59813200825016</c:v>
                </c:pt>
                <c:pt idx="5365">
                  <c:v>410.35924952724446</c:v>
                </c:pt>
                <c:pt idx="5366">
                  <c:v>419.17248609269035</c:v>
                </c:pt>
                <c:pt idx="5367">
                  <c:v>410.35924952724446</c:v>
                </c:pt>
                <c:pt idx="5368">
                  <c:v>410.35924952724446</c:v>
                </c:pt>
                <c:pt idx="5369">
                  <c:v>419.17248609269035</c:v>
                </c:pt>
                <c:pt idx="5370">
                  <c:v>419.17248609269035</c:v>
                </c:pt>
                <c:pt idx="5371">
                  <c:v>419.17248609269035</c:v>
                </c:pt>
                <c:pt idx="5372">
                  <c:v>410.35924952724446</c:v>
                </c:pt>
                <c:pt idx="5373">
                  <c:v>419.17248609269035</c:v>
                </c:pt>
                <c:pt idx="5374">
                  <c:v>410.35924952724446</c:v>
                </c:pt>
                <c:pt idx="5375">
                  <c:v>410.35924952724446</c:v>
                </c:pt>
                <c:pt idx="5376">
                  <c:v>419.17248609269035</c:v>
                </c:pt>
                <c:pt idx="5377">
                  <c:v>419.17248609269035</c:v>
                </c:pt>
                <c:pt idx="5378">
                  <c:v>419.17248609269035</c:v>
                </c:pt>
                <c:pt idx="5379">
                  <c:v>410.35924952724446</c:v>
                </c:pt>
                <c:pt idx="5380">
                  <c:v>410.35924952724446</c:v>
                </c:pt>
                <c:pt idx="5381">
                  <c:v>410.35924952724446</c:v>
                </c:pt>
                <c:pt idx="5382">
                  <c:v>410.35924952724446</c:v>
                </c:pt>
                <c:pt idx="5383">
                  <c:v>410.35924952724446</c:v>
                </c:pt>
                <c:pt idx="5384">
                  <c:v>419.17248609269035</c:v>
                </c:pt>
                <c:pt idx="5385">
                  <c:v>419.17248609269035</c:v>
                </c:pt>
                <c:pt idx="5386">
                  <c:v>419.17248609269035</c:v>
                </c:pt>
                <c:pt idx="5387">
                  <c:v>419.17248609269035</c:v>
                </c:pt>
                <c:pt idx="5388">
                  <c:v>401.59813200825016</c:v>
                </c:pt>
                <c:pt idx="5389">
                  <c:v>410.35924952724446</c:v>
                </c:pt>
                <c:pt idx="5390">
                  <c:v>410.35924952724446</c:v>
                </c:pt>
                <c:pt idx="5391">
                  <c:v>410.35924952724446</c:v>
                </c:pt>
                <c:pt idx="5392">
                  <c:v>410.35924952724446</c:v>
                </c:pt>
                <c:pt idx="5393">
                  <c:v>410.35924952724446</c:v>
                </c:pt>
                <c:pt idx="5394">
                  <c:v>392.88913353570518</c:v>
                </c:pt>
                <c:pt idx="5395">
                  <c:v>410.35924952724446</c:v>
                </c:pt>
                <c:pt idx="5396">
                  <c:v>410.35924952724446</c:v>
                </c:pt>
                <c:pt idx="5397">
                  <c:v>410.35924952724446</c:v>
                </c:pt>
                <c:pt idx="5398">
                  <c:v>401.59813200825016</c:v>
                </c:pt>
                <c:pt idx="5399">
                  <c:v>419.17248609269035</c:v>
                </c:pt>
                <c:pt idx="5400">
                  <c:v>419.17248609269035</c:v>
                </c:pt>
                <c:pt idx="5401">
                  <c:v>419.17248609269035</c:v>
                </c:pt>
                <c:pt idx="5402">
                  <c:v>419.17248609269035</c:v>
                </c:pt>
                <c:pt idx="5403">
                  <c:v>419.17248609269035</c:v>
                </c:pt>
                <c:pt idx="5404">
                  <c:v>419.17248609269035</c:v>
                </c:pt>
                <c:pt idx="5405">
                  <c:v>419.17248609269035</c:v>
                </c:pt>
                <c:pt idx="5406">
                  <c:v>419.17248609269035</c:v>
                </c:pt>
                <c:pt idx="5407">
                  <c:v>410.35924952724446</c:v>
                </c:pt>
                <c:pt idx="5408">
                  <c:v>410.35924952724446</c:v>
                </c:pt>
                <c:pt idx="5409">
                  <c:v>419.17248609269035</c:v>
                </c:pt>
                <c:pt idx="5410">
                  <c:v>401.59813200825016</c:v>
                </c:pt>
                <c:pt idx="5411">
                  <c:v>410.35924952724446</c:v>
                </c:pt>
                <c:pt idx="5412">
                  <c:v>419.17248609269035</c:v>
                </c:pt>
                <c:pt idx="5413">
                  <c:v>401.59813200825016</c:v>
                </c:pt>
                <c:pt idx="5414">
                  <c:v>419.17248609269035</c:v>
                </c:pt>
                <c:pt idx="5415">
                  <c:v>419.17248609269035</c:v>
                </c:pt>
                <c:pt idx="5416">
                  <c:v>410.35924952724446</c:v>
                </c:pt>
                <c:pt idx="5417">
                  <c:v>410.35924952724446</c:v>
                </c:pt>
                <c:pt idx="5418">
                  <c:v>410.35924952724446</c:v>
                </c:pt>
                <c:pt idx="5419">
                  <c:v>419.17248609269035</c:v>
                </c:pt>
                <c:pt idx="5420">
                  <c:v>410.35924952724446</c:v>
                </c:pt>
                <c:pt idx="5421">
                  <c:v>419.17248609269035</c:v>
                </c:pt>
                <c:pt idx="5422">
                  <c:v>419.17248609269035</c:v>
                </c:pt>
                <c:pt idx="5423">
                  <c:v>410.35924952724446</c:v>
                </c:pt>
                <c:pt idx="5424">
                  <c:v>419.17248609269035</c:v>
                </c:pt>
                <c:pt idx="5425">
                  <c:v>401.59813200825016</c:v>
                </c:pt>
                <c:pt idx="5426">
                  <c:v>410.35924952724446</c:v>
                </c:pt>
                <c:pt idx="5427">
                  <c:v>419.17248609269035</c:v>
                </c:pt>
                <c:pt idx="5428">
                  <c:v>401.59813200825016</c:v>
                </c:pt>
                <c:pt idx="5429">
                  <c:v>419.17248609269035</c:v>
                </c:pt>
                <c:pt idx="5430">
                  <c:v>419.17248609269035</c:v>
                </c:pt>
                <c:pt idx="5431">
                  <c:v>410.35924952724446</c:v>
                </c:pt>
                <c:pt idx="5432">
                  <c:v>401.59813200825016</c:v>
                </c:pt>
                <c:pt idx="5433">
                  <c:v>410.35924952724446</c:v>
                </c:pt>
                <c:pt idx="5434">
                  <c:v>419.17248609269035</c:v>
                </c:pt>
                <c:pt idx="5435">
                  <c:v>410.35924952724446</c:v>
                </c:pt>
                <c:pt idx="5436">
                  <c:v>410.35924952724446</c:v>
                </c:pt>
                <c:pt idx="5437">
                  <c:v>419.17248609269035</c:v>
                </c:pt>
                <c:pt idx="5438">
                  <c:v>419.17248609269035</c:v>
                </c:pt>
                <c:pt idx="5439">
                  <c:v>419.17248609269035</c:v>
                </c:pt>
                <c:pt idx="5440">
                  <c:v>401.59813200825016</c:v>
                </c:pt>
                <c:pt idx="5441">
                  <c:v>419.17248609269035</c:v>
                </c:pt>
                <c:pt idx="5442">
                  <c:v>410.35924952724446</c:v>
                </c:pt>
                <c:pt idx="5443">
                  <c:v>410.35924952724446</c:v>
                </c:pt>
                <c:pt idx="5444">
                  <c:v>428.03784170458835</c:v>
                </c:pt>
                <c:pt idx="5445">
                  <c:v>428.03784170458835</c:v>
                </c:pt>
                <c:pt idx="5446">
                  <c:v>401.59813200825016</c:v>
                </c:pt>
                <c:pt idx="5447">
                  <c:v>410.35924952724446</c:v>
                </c:pt>
                <c:pt idx="5448">
                  <c:v>419.17248609269035</c:v>
                </c:pt>
                <c:pt idx="5449">
                  <c:v>428.03784170458835</c:v>
                </c:pt>
                <c:pt idx="5450">
                  <c:v>428.03784170458835</c:v>
                </c:pt>
                <c:pt idx="5451">
                  <c:v>428.03784170458835</c:v>
                </c:pt>
                <c:pt idx="5452">
                  <c:v>419.17248609269035</c:v>
                </c:pt>
                <c:pt idx="5453">
                  <c:v>410.35924952724446</c:v>
                </c:pt>
                <c:pt idx="5454">
                  <c:v>410.35924952724446</c:v>
                </c:pt>
                <c:pt idx="5455">
                  <c:v>410.35924952724446</c:v>
                </c:pt>
                <c:pt idx="5456">
                  <c:v>428.03784170458835</c:v>
                </c:pt>
                <c:pt idx="5457">
                  <c:v>419.17248609269035</c:v>
                </c:pt>
                <c:pt idx="5458">
                  <c:v>410.35924952724446</c:v>
                </c:pt>
                <c:pt idx="5459">
                  <c:v>419.17248609269035</c:v>
                </c:pt>
                <c:pt idx="5460">
                  <c:v>419.17248609269035</c:v>
                </c:pt>
                <c:pt idx="5461">
                  <c:v>410.35924952724446</c:v>
                </c:pt>
                <c:pt idx="5462">
                  <c:v>401.59813200825016</c:v>
                </c:pt>
                <c:pt idx="5463">
                  <c:v>401.59813200825016</c:v>
                </c:pt>
                <c:pt idx="5464">
                  <c:v>419.17248609269035</c:v>
                </c:pt>
                <c:pt idx="5465">
                  <c:v>428.03784170458835</c:v>
                </c:pt>
                <c:pt idx="5466">
                  <c:v>410.35924952724446</c:v>
                </c:pt>
                <c:pt idx="5467">
                  <c:v>410.35924952724446</c:v>
                </c:pt>
                <c:pt idx="5468">
                  <c:v>419.17248609269035</c:v>
                </c:pt>
                <c:pt idx="5469">
                  <c:v>410.35924952724446</c:v>
                </c:pt>
                <c:pt idx="5470">
                  <c:v>419.17248609269035</c:v>
                </c:pt>
                <c:pt idx="5471">
                  <c:v>410.35924952724446</c:v>
                </c:pt>
                <c:pt idx="5472">
                  <c:v>428.03784170458835</c:v>
                </c:pt>
                <c:pt idx="5473">
                  <c:v>410.35924952724446</c:v>
                </c:pt>
                <c:pt idx="5474">
                  <c:v>419.17248609269035</c:v>
                </c:pt>
                <c:pt idx="5475">
                  <c:v>401.59813200825016</c:v>
                </c:pt>
                <c:pt idx="5476">
                  <c:v>428.03784170458835</c:v>
                </c:pt>
                <c:pt idx="5477">
                  <c:v>419.17248609269035</c:v>
                </c:pt>
                <c:pt idx="5478">
                  <c:v>419.17248609269035</c:v>
                </c:pt>
                <c:pt idx="5479">
                  <c:v>410.35924952724446</c:v>
                </c:pt>
                <c:pt idx="5480">
                  <c:v>428.03784170458835</c:v>
                </c:pt>
                <c:pt idx="5481">
                  <c:v>410.35924952724446</c:v>
                </c:pt>
                <c:pt idx="5482">
                  <c:v>410.35924952724446</c:v>
                </c:pt>
                <c:pt idx="5483">
                  <c:v>410.35924952724446</c:v>
                </c:pt>
                <c:pt idx="5484">
                  <c:v>410.35924952724446</c:v>
                </c:pt>
                <c:pt idx="5485">
                  <c:v>410.35924952724446</c:v>
                </c:pt>
                <c:pt idx="5486">
                  <c:v>410.35924952724446</c:v>
                </c:pt>
                <c:pt idx="5487">
                  <c:v>428.03784170458835</c:v>
                </c:pt>
                <c:pt idx="5488">
                  <c:v>401.59813200825016</c:v>
                </c:pt>
                <c:pt idx="5489">
                  <c:v>401.59813200825016</c:v>
                </c:pt>
                <c:pt idx="5490">
                  <c:v>419.17248609269035</c:v>
                </c:pt>
                <c:pt idx="5491">
                  <c:v>419.17248609269035</c:v>
                </c:pt>
                <c:pt idx="5492">
                  <c:v>410.35924952724446</c:v>
                </c:pt>
                <c:pt idx="5493">
                  <c:v>419.17248609269035</c:v>
                </c:pt>
                <c:pt idx="5494">
                  <c:v>410.35924952724446</c:v>
                </c:pt>
                <c:pt idx="5495">
                  <c:v>410.35924952724446</c:v>
                </c:pt>
                <c:pt idx="5496">
                  <c:v>419.17248609269035</c:v>
                </c:pt>
                <c:pt idx="5497">
                  <c:v>419.17248609269035</c:v>
                </c:pt>
                <c:pt idx="5498">
                  <c:v>410.35924952724446</c:v>
                </c:pt>
                <c:pt idx="5499">
                  <c:v>410.35924952724446</c:v>
                </c:pt>
                <c:pt idx="5500">
                  <c:v>419.17248609269035</c:v>
                </c:pt>
                <c:pt idx="5501">
                  <c:v>419.17248609269035</c:v>
                </c:pt>
                <c:pt idx="5502">
                  <c:v>428.03784170458835</c:v>
                </c:pt>
                <c:pt idx="5503">
                  <c:v>410.35924952724446</c:v>
                </c:pt>
                <c:pt idx="5504">
                  <c:v>410.35924952724446</c:v>
                </c:pt>
                <c:pt idx="5505">
                  <c:v>410.35924952724446</c:v>
                </c:pt>
                <c:pt idx="5506">
                  <c:v>419.17248609269035</c:v>
                </c:pt>
                <c:pt idx="5507">
                  <c:v>419.17248609269035</c:v>
                </c:pt>
                <c:pt idx="5508">
                  <c:v>410.35924952724446</c:v>
                </c:pt>
                <c:pt idx="5509">
                  <c:v>410.35924952724446</c:v>
                </c:pt>
                <c:pt idx="5510">
                  <c:v>419.17248609269035</c:v>
                </c:pt>
                <c:pt idx="5511">
                  <c:v>428.03784170458835</c:v>
                </c:pt>
                <c:pt idx="5512">
                  <c:v>428.03784170458835</c:v>
                </c:pt>
                <c:pt idx="5513">
                  <c:v>419.17248609269035</c:v>
                </c:pt>
                <c:pt idx="5514">
                  <c:v>428.03784170458835</c:v>
                </c:pt>
                <c:pt idx="5515">
                  <c:v>428.03784170458835</c:v>
                </c:pt>
                <c:pt idx="5516">
                  <c:v>419.17248609269035</c:v>
                </c:pt>
                <c:pt idx="5517">
                  <c:v>419.17248609269035</c:v>
                </c:pt>
                <c:pt idx="5518">
                  <c:v>410.35924952724446</c:v>
                </c:pt>
                <c:pt idx="5519">
                  <c:v>428.03784170458835</c:v>
                </c:pt>
                <c:pt idx="5520">
                  <c:v>419.17248609269035</c:v>
                </c:pt>
                <c:pt idx="5521">
                  <c:v>410.35924952724446</c:v>
                </c:pt>
                <c:pt idx="5522">
                  <c:v>419.17248609269035</c:v>
                </c:pt>
                <c:pt idx="5523">
                  <c:v>419.17248609269035</c:v>
                </c:pt>
                <c:pt idx="5524">
                  <c:v>419.17248609269035</c:v>
                </c:pt>
                <c:pt idx="5525">
                  <c:v>410.35924952724446</c:v>
                </c:pt>
                <c:pt idx="5526">
                  <c:v>419.17248609269035</c:v>
                </c:pt>
                <c:pt idx="5527">
                  <c:v>410.35924952724446</c:v>
                </c:pt>
                <c:pt idx="5528">
                  <c:v>410.35924952724446</c:v>
                </c:pt>
                <c:pt idx="5529">
                  <c:v>419.17248609269035</c:v>
                </c:pt>
                <c:pt idx="5530">
                  <c:v>419.17248609269035</c:v>
                </c:pt>
                <c:pt idx="5531">
                  <c:v>419.17248609269035</c:v>
                </c:pt>
                <c:pt idx="5532">
                  <c:v>419.17248609269035</c:v>
                </c:pt>
                <c:pt idx="5533">
                  <c:v>410.35924952724446</c:v>
                </c:pt>
                <c:pt idx="5534">
                  <c:v>419.17248609269035</c:v>
                </c:pt>
                <c:pt idx="5535">
                  <c:v>419.17248609269035</c:v>
                </c:pt>
                <c:pt idx="5536">
                  <c:v>419.17248609269035</c:v>
                </c:pt>
                <c:pt idx="5537">
                  <c:v>419.17248609269035</c:v>
                </c:pt>
                <c:pt idx="5538">
                  <c:v>410.35924952724446</c:v>
                </c:pt>
                <c:pt idx="5539">
                  <c:v>428.03784170458835</c:v>
                </c:pt>
                <c:pt idx="5540">
                  <c:v>410.35924952724446</c:v>
                </c:pt>
                <c:pt idx="5541">
                  <c:v>410.35924952724446</c:v>
                </c:pt>
                <c:pt idx="5542">
                  <c:v>410.35924952724446</c:v>
                </c:pt>
                <c:pt idx="5543">
                  <c:v>392.88913353570518</c:v>
                </c:pt>
                <c:pt idx="5544">
                  <c:v>410.35924952724446</c:v>
                </c:pt>
                <c:pt idx="5545">
                  <c:v>410.35924952724446</c:v>
                </c:pt>
                <c:pt idx="5546">
                  <c:v>410.35924952724446</c:v>
                </c:pt>
                <c:pt idx="5547">
                  <c:v>419.17248609269035</c:v>
                </c:pt>
                <c:pt idx="5548">
                  <c:v>410.35924952724446</c:v>
                </c:pt>
                <c:pt idx="5549">
                  <c:v>419.17248609269035</c:v>
                </c:pt>
                <c:pt idx="5550">
                  <c:v>401.59813200825016</c:v>
                </c:pt>
                <c:pt idx="5551">
                  <c:v>419.17248609269035</c:v>
                </c:pt>
                <c:pt idx="5552">
                  <c:v>401.59813200825016</c:v>
                </c:pt>
                <c:pt idx="5553">
                  <c:v>419.17248609269035</c:v>
                </c:pt>
                <c:pt idx="5554">
                  <c:v>419.17248609269035</c:v>
                </c:pt>
                <c:pt idx="5555">
                  <c:v>410.35924952724446</c:v>
                </c:pt>
                <c:pt idx="5556">
                  <c:v>401.59813200825016</c:v>
                </c:pt>
                <c:pt idx="5557">
                  <c:v>401.59813200825016</c:v>
                </c:pt>
                <c:pt idx="5558">
                  <c:v>419.17248609269035</c:v>
                </c:pt>
                <c:pt idx="5559">
                  <c:v>419.17248609269035</c:v>
                </c:pt>
                <c:pt idx="5560">
                  <c:v>419.17248609269035</c:v>
                </c:pt>
                <c:pt idx="5561">
                  <c:v>410.35924952724446</c:v>
                </c:pt>
                <c:pt idx="5562">
                  <c:v>410.35924952724446</c:v>
                </c:pt>
                <c:pt idx="5563">
                  <c:v>410.35924952724446</c:v>
                </c:pt>
                <c:pt idx="5564">
                  <c:v>410.35924952724446</c:v>
                </c:pt>
                <c:pt idx="5565">
                  <c:v>401.59813200825016</c:v>
                </c:pt>
                <c:pt idx="5566">
                  <c:v>410.35924952724446</c:v>
                </c:pt>
                <c:pt idx="5567">
                  <c:v>401.59813200825016</c:v>
                </c:pt>
                <c:pt idx="5568">
                  <c:v>410.35924952724446</c:v>
                </c:pt>
                <c:pt idx="5569">
                  <c:v>401.59813200825016</c:v>
                </c:pt>
                <c:pt idx="5570">
                  <c:v>419.17248609269035</c:v>
                </c:pt>
                <c:pt idx="5571">
                  <c:v>410.35924952724446</c:v>
                </c:pt>
                <c:pt idx="5572">
                  <c:v>401.59813200825016</c:v>
                </c:pt>
                <c:pt idx="5573">
                  <c:v>410.35924952724446</c:v>
                </c:pt>
                <c:pt idx="5574">
                  <c:v>410.35924952724446</c:v>
                </c:pt>
                <c:pt idx="5575">
                  <c:v>419.17248609269035</c:v>
                </c:pt>
                <c:pt idx="5576">
                  <c:v>410.35924952724446</c:v>
                </c:pt>
                <c:pt idx="5577">
                  <c:v>410.35924952724446</c:v>
                </c:pt>
                <c:pt idx="5578">
                  <c:v>410.35924952724446</c:v>
                </c:pt>
                <c:pt idx="5579">
                  <c:v>410.35924952724446</c:v>
                </c:pt>
                <c:pt idx="5580">
                  <c:v>410.35924952724446</c:v>
                </c:pt>
                <c:pt idx="5581">
                  <c:v>410.35924952724446</c:v>
                </c:pt>
                <c:pt idx="5582">
                  <c:v>410.35924952724446</c:v>
                </c:pt>
                <c:pt idx="5583">
                  <c:v>419.17248609269035</c:v>
                </c:pt>
                <c:pt idx="5584">
                  <c:v>401.59813200825016</c:v>
                </c:pt>
                <c:pt idx="5585">
                  <c:v>410.35924952724446</c:v>
                </c:pt>
                <c:pt idx="5586">
                  <c:v>410.35924952724446</c:v>
                </c:pt>
                <c:pt idx="5587">
                  <c:v>410.35924952724446</c:v>
                </c:pt>
                <c:pt idx="5588">
                  <c:v>419.17248609269035</c:v>
                </c:pt>
                <c:pt idx="5589">
                  <c:v>410.35924952724446</c:v>
                </c:pt>
                <c:pt idx="5590">
                  <c:v>410.35924952724446</c:v>
                </c:pt>
                <c:pt idx="5591">
                  <c:v>401.59813200825016</c:v>
                </c:pt>
                <c:pt idx="5592">
                  <c:v>410.35924952724446</c:v>
                </c:pt>
                <c:pt idx="5593">
                  <c:v>410.35924952724446</c:v>
                </c:pt>
                <c:pt idx="5594">
                  <c:v>401.59813200825016</c:v>
                </c:pt>
                <c:pt idx="5595">
                  <c:v>401.59813200825016</c:v>
                </c:pt>
                <c:pt idx="5596">
                  <c:v>410.35924952724446</c:v>
                </c:pt>
                <c:pt idx="5597">
                  <c:v>419.17248609269035</c:v>
                </c:pt>
                <c:pt idx="5598">
                  <c:v>401.59813200825016</c:v>
                </c:pt>
                <c:pt idx="5599">
                  <c:v>410.35924952724446</c:v>
                </c:pt>
                <c:pt idx="5600">
                  <c:v>419.17248609269035</c:v>
                </c:pt>
                <c:pt idx="5601">
                  <c:v>419.17248609269035</c:v>
                </c:pt>
                <c:pt idx="5602">
                  <c:v>410.35924952724446</c:v>
                </c:pt>
                <c:pt idx="5603">
                  <c:v>410.35924952724446</c:v>
                </c:pt>
                <c:pt idx="5604">
                  <c:v>401.59813200825016</c:v>
                </c:pt>
                <c:pt idx="5605">
                  <c:v>401.59813200825016</c:v>
                </c:pt>
                <c:pt idx="5606">
                  <c:v>410.35924952724446</c:v>
                </c:pt>
                <c:pt idx="5607">
                  <c:v>419.17248609269035</c:v>
                </c:pt>
                <c:pt idx="5608">
                  <c:v>410.35924952724446</c:v>
                </c:pt>
                <c:pt idx="5609">
                  <c:v>401.59813200825016</c:v>
                </c:pt>
                <c:pt idx="5610">
                  <c:v>410.35924952724446</c:v>
                </c:pt>
                <c:pt idx="5611">
                  <c:v>392.88913353570518</c:v>
                </c:pt>
                <c:pt idx="5612">
                  <c:v>410.35924952724446</c:v>
                </c:pt>
                <c:pt idx="5613">
                  <c:v>419.17248609269035</c:v>
                </c:pt>
                <c:pt idx="5614">
                  <c:v>410.35924952724446</c:v>
                </c:pt>
                <c:pt idx="5615">
                  <c:v>410.35924952724446</c:v>
                </c:pt>
                <c:pt idx="5616">
                  <c:v>419.17248609269035</c:v>
                </c:pt>
                <c:pt idx="5617">
                  <c:v>410.35924952724446</c:v>
                </c:pt>
                <c:pt idx="5618">
                  <c:v>410.35924952724446</c:v>
                </c:pt>
                <c:pt idx="5619">
                  <c:v>419.17248609269035</c:v>
                </c:pt>
                <c:pt idx="5620">
                  <c:v>428.03784170458835</c:v>
                </c:pt>
                <c:pt idx="5621">
                  <c:v>410.35924952724446</c:v>
                </c:pt>
                <c:pt idx="5622">
                  <c:v>419.17248609269035</c:v>
                </c:pt>
                <c:pt idx="5623">
                  <c:v>419.17248609269035</c:v>
                </c:pt>
                <c:pt idx="5624">
                  <c:v>401.59813200825016</c:v>
                </c:pt>
                <c:pt idx="5625">
                  <c:v>419.17248609269035</c:v>
                </c:pt>
                <c:pt idx="5626">
                  <c:v>410.35924952724446</c:v>
                </c:pt>
                <c:pt idx="5627">
                  <c:v>428.03784170458835</c:v>
                </c:pt>
                <c:pt idx="5628">
                  <c:v>419.17248609269035</c:v>
                </c:pt>
                <c:pt idx="5629">
                  <c:v>419.17248609269035</c:v>
                </c:pt>
                <c:pt idx="5630">
                  <c:v>410.35924952724446</c:v>
                </c:pt>
                <c:pt idx="5631">
                  <c:v>419.17248609269035</c:v>
                </c:pt>
                <c:pt idx="5632">
                  <c:v>410.35924952724446</c:v>
                </c:pt>
                <c:pt idx="5633">
                  <c:v>410.35924952724446</c:v>
                </c:pt>
                <c:pt idx="5634">
                  <c:v>410.35924952724446</c:v>
                </c:pt>
                <c:pt idx="5635">
                  <c:v>410.35924952724446</c:v>
                </c:pt>
                <c:pt idx="5636">
                  <c:v>410.35924952724446</c:v>
                </c:pt>
                <c:pt idx="5637">
                  <c:v>410.35924952724446</c:v>
                </c:pt>
                <c:pt idx="5638">
                  <c:v>392.88913353570518</c:v>
                </c:pt>
                <c:pt idx="5639">
                  <c:v>410.35924952724446</c:v>
                </c:pt>
                <c:pt idx="5640">
                  <c:v>410.35924952724446</c:v>
                </c:pt>
                <c:pt idx="5641">
                  <c:v>410.35924952724446</c:v>
                </c:pt>
                <c:pt idx="5642">
                  <c:v>401.59813200825016</c:v>
                </c:pt>
                <c:pt idx="5643">
                  <c:v>419.17248609269035</c:v>
                </c:pt>
                <c:pt idx="5644">
                  <c:v>401.59813200825016</c:v>
                </c:pt>
                <c:pt idx="5645">
                  <c:v>410.35924952724446</c:v>
                </c:pt>
                <c:pt idx="5646">
                  <c:v>410.35924952724446</c:v>
                </c:pt>
                <c:pt idx="5647">
                  <c:v>419.17248609269035</c:v>
                </c:pt>
                <c:pt idx="5648">
                  <c:v>410.35924952724446</c:v>
                </c:pt>
                <c:pt idx="5649">
                  <c:v>419.17248609269035</c:v>
                </c:pt>
                <c:pt idx="5650">
                  <c:v>419.17248609269035</c:v>
                </c:pt>
                <c:pt idx="5651">
                  <c:v>401.59813200825016</c:v>
                </c:pt>
                <c:pt idx="5652">
                  <c:v>410.35924952724446</c:v>
                </c:pt>
                <c:pt idx="5653">
                  <c:v>419.17248609269035</c:v>
                </c:pt>
                <c:pt idx="5654">
                  <c:v>410.35924952724446</c:v>
                </c:pt>
                <c:pt idx="5655">
                  <c:v>410.35924952724446</c:v>
                </c:pt>
                <c:pt idx="5656">
                  <c:v>419.17248609269035</c:v>
                </c:pt>
                <c:pt idx="5657">
                  <c:v>419.17248609269035</c:v>
                </c:pt>
                <c:pt idx="5658">
                  <c:v>419.17248609269035</c:v>
                </c:pt>
                <c:pt idx="5659">
                  <c:v>410.35924952724446</c:v>
                </c:pt>
                <c:pt idx="5660">
                  <c:v>410.35924952724446</c:v>
                </c:pt>
                <c:pt idx="5661">
                  <c:v>410.35924952724446</c:v>
                </c:pt>
                <c:pt idx="5662">
                  <c:v>410.35924952724446</c:v>
                </c:pt>
                <c:pt idx="5663">
                  <c:v>419.17248609269035</c:v>
                </c:pt>
                <c:pt idx="5664">
                  <c:v>410.35924952724446</c:v>
                </c:pt>
                <c:pt idx="5665">
                  <c:v>410.35924952724446</c:v>
                </c:pt>
                <c:pt idx="5666">
                  <c:v>419.17248609269035</c:v>
                </c:pt>
                <c:pt idx="5667">
                  <c:v>410.35924952724446</c:v>
                </c:pt>
                <c:pt idx="5668">
                  <c:v>410.35924952724446</c:v>
                </c:pt>
                <c:pt idx="5669">
                  <c:v>410.35924952724446</c:v>
                </c:pt>
                <c:pt idx="5670">
                  <c:v>419.17248609269035</c:v>
                </c:pt>
                <c:pt idx="5671">
                  <c:v>410.35924952724446</c:v>
                </c:pt>
                <c:pt idx="5672">
                  <c:v>419.17248609269035</c:v>
                </c:pt>
                <c:pt idx="5673">
                  <c:v>410.35924952724446</c:v>
                </c:pt>
                <c:pt idx="5674">
                  <c:v>419.17248609269035</c:v>
                </c:pt>
                <c:pt idx="5675">
                  <c:v>410.35924952724446</c:v>
                </c:pt>
                <c:pt idx="5676">
                  <c:v>428.03784170458835</c:v>
                </c:pt>
                <c:pt idx="5677">
                  <c:v>410.35924952724446</c:v>
                </c:pt>
                <c:pt idx="5678">
                  <c:v>410.35924952724446</c:v>
                </c:pt>
                <c:pt idx="5679">
                  <c:v>428.03784170458835</c:v>
                </c:pt>
                <c:pt idx="5680">
                  <c:v>410.35924952724446</c:v>
                </c:pt>
                <c:pt idx="5681">
                  <c:v>401.59813200825016</c:v>
                </c:pt>
                <c:pt idx="5682">
                  <c:v>410.35924952724446</c:v>
                </c:pt>
                <c:pt idx="5683">
                  <c:v>410.35924952724446</c:v>
                </c:pt>
                <c:pt idx="5684">
                  <c:v>410.35924952724446</c:v>
                </c:pt>
                <c:pt idx="5685">
                  <c:v>419.17248609269035</c:v>
                </c:pt>
                <c:pt idx="5686">
                  <c:v>419.17248609269035</c:v>
                </c:pt>
                <c:pt idx="5687">
                  <c:v>392.88913353570518</c:v>
                </c:pt>
                <c:pt idx="5688">
                  <c:v>419.17248609269035</c:v>
                </c:pt>
                <c:pt idx="5689">
                  <c:v>419.17248609269035</c:v>
                </c:pt>
                <c:pt idx="5690">
                  <c:v>428.03784170458835</c:v>
                </c:pt>
                <c:pt idx="5691">
                  <c:v>401.59813200825016</c:v>
                </c:pt>
                <c:pt idx="5692">
                  <c:v>419.17248609269035</c:v>
                </c:pt>
                <c:pt idx="5693">
                  <c:v>410.35924952724446</c:v>
                </c:pt>
                <c:pt idx="5694">
                  <c:v>401.59813200825016</c:v>
                </c:pt>
                <c:pt idx="5695">
                  <c:v>401.59813200825016</c:v>
                </c:pt>
                <c:pt idx="5696">
                  <c:v>419.17248609269035</c:v>
                </c:pt>
                <c:pt idx="5697">
                  <c:v>401.59813200825016</c:v>
                </c:pt>
                <c:pt idx="5698">
                  <c:v>419.17248609269035</c:v>
                </c:pt>
                <c:pt idx="5699">
                  <c:v>401.59813200825016</c:v>
                </c:pt>
                <c:pt idx="5700">
                  <c:v>419.17248609269035</c:v>
                </c:pt>
                <c:pt idx="5701">
                  <c:v>419.17248609269035</c:v>
                </c:pt>
                <c:pt idx="5702">
                  <c:v>410.35924952724446</c:v>
                </c:pt>
                <c:pt idx="5703">
                  <c:v>419.17248609269035</c:v>
                </c:pt>
                <c:pt idx="5704">
                  <c:v>410.35924952724446</c:v>
                </c:pt>
                <c:pt idx="5705">
                  <c:v>410.35924952724446</c:v>
                </c:pt>
                <c:pt idx="5706">
                  <c:v>401.59813200825016</c:v>
                </c:pt>
                <c:pt idx="5707">
                  <c:v>401.59813200825016</c:v>
                </c:pt>
                <c:pt idx="5708">
                  <c:v>419.17248609269035</c:v>
                </c:pt>
                <c:pt idx="5709">
                  <c:v>419.17248609269035</c:v>
                </c:pt>
                <c:pt idx="5710">
                  <c:v>419.17248609269035</c:v>
                </c:pt>
                <c:pt idx="5711">
                  <c:v>419.17248609269035</c:v>
                </c:pt>
                <c:pt idx="5712">
                  <c:v>419.17248609269035</c:v>
                </c:pt>
                <c:pt idx="5713">
                  <c:v>410.35924952724446</c:v>
                </c:pt>
                <c:pt idx="5714">
                  <c:v>410.35924952724446</c:v>
                </c:pt>
                <c:pt idx="5715">
                  <c:v>410.35924952724446</c:v>
                </c:pt>
                <c:pt idx="5716">
                  <c:v>410.35924952724446</c:v>
                </c:pt>
                <c:pt idx="5717">
                  <c:v>410.35924952724446</c:v>
                </c:pt>
                <c:pt idx="5718">
                  <c:v>410.35924952724446</c:v>
                </c:pt>
                <c:pt idx="5719">
                  <c:v>401.59813200825016</c:v>
                </c:pt>
                <c:pt idx="5720">
                  <c:v>401.59813200825016</c:v>
                </c:pt>
                <c:pt idx="5721">
                  <c:v>410.35924952724446</c:v>
                </c:pt>
                <c:pt idx="5722">
                  <c:v>419.17248609269035</c:v>
                </c:pt>
                <c:pt idx="5723">
                  <c:v>410.35924952724446</c:v>
                </c:pt>
                <c:pt idx="5724">
                  <c:v>410.35924952724446</c:v>
                </c:pt>
                <c:pt idx="5725">
                  <c:v>410.35924952724446</c:v>
                </c:pt>
                <c:pt idx="5726">
                  <c:v>410.35924952724446</c:v>
                </c:pt>
                <c:pt idx="5727">
                  <c:v>419.17248609269035</c:v>
                </c:pt>
                <c:pt idx="5728">
                  <c:v>401.59813200825016</c:v>
                </c:pt>
                <c:pt idx="5729">
                  <c:v>401.59813200825016</c:v>
                </c:pt>
                <c:pt idx="5730">
                  <c:v>410.35924952724446</c:v>
                </c:pt>
                <c:pt idx="5731">
                  <c:v>401.59813200825016</c:v>
                </c:pt>
                <c:pt idx="5732">
                  <c:v>410.35924952724446</c:v>
                </c:pt>
                <c:pt idx="5733">
                  <c:v>410.35924952724446</c:v>
                </c:pt>
                <c:pt idx="5734">
                  <c:v>401.59813200825016</c:v>
                </c:pt>
                <c:pt idx="5735">
                  <c:v>410.35924952724446</c:v>
                </c:pt>
                <c:pt idx="5736">
                  <c:v>419.17248609269035</c:v>
                </c:pt>
                <c:pt idx="5737">
                  <c:v>401.59813200825016</c:v>
                </c:pt>
                <c:pt idx="5738">
                  <c:v>419.17248609269035</c:v>
                </c:pt>
                <c:pt idx="5739">
                  <c:v>392.88913353570518</c:v>
                </c:pt>
                <c:pt idx="5740">
                  <c:v>401.59813200825016</c:v>
                </c:pt>
                <c:pt idx="5741">
                  <c:v>419.17248609269035</c:v>
                </c:pt>
                <c:pt idx="5742">
                  <c:v>410.35924952724446</c:v>
                </c:pt>
                <c:pt idx="5743">
                  <c:v>410.35924952724446</c:v>
                </c:pt>
                <c:pt idx="5744">
                  <c:v>410.35924952724446</c:v>
                </c:pt>
                <c:pt idx="5745">
                  <c:v>410.35924952724446</c:v>
                </c:pt>
                <c:pt idx="5746">
                  <c:v>419.17248609269035</c:v>
                </c:pt>
                <c:pt idx="5747">
                  <c:v>410.35924952724446</c:v>
                </c:pt>
                <c:pt idx="5748">
                  <c:v>419.17248609269035</c:v>
                </c:pt>
                <c:pt idx="5749">
                  <c:v>419.17248609269035</c:v>
                </c:pt>
                <c:pt idx="5750">
                  <c:v>410.35924952724446</c:v>
                </c:pt>
                <c:pt idx="5751">
                  <c:v>410.35924952724446</c:v>
                </c:pt>
                <c:pt idx="5752">
                  <c:v>410.35924952724446</c:v>
                </c:pt>
                <c:pt idx="5753">
                  <c:v>419.17248609269035</c:v>
                </c:pt>
                <c:pt idx="5754">
                  <c:v>410.35924952724446</c:v>
                </c:pt>
                <c:pt idx="5755">
                  <c:v>401.59813200825016</c:v>
                </c:pt>
                <c:pt idx="5756">
                  <c:v>428.03784170458835</c:v>
                </c:pt>
                <c:pt idx="5757">
                  <c:v>419.17248609269035</c:v>
                </c:pt>
                <c:pt idx="5758">
                  <c:v>410.35924952724446</c:v>
                </c:pt>
                <c:pt idx="5759">
                  <c:v>410.35924952724446</c:v>
                </c:pt>
                <c:pt idx="5760">
                  <c:v>419.17248609269035</c:v>
                </c:pt>
                <c:pt idx="5761">
                  <c:v>419.17248609269035</c:v>
                </c:pt>
                <c:pt idx="5762">
                  <c:v>401.59813200825016</c:v>
                </c:pt>
                <c:pt idx="5763">
                  <c:v>410.35924952724446</c:v>
                </c:pt>
                <c:pt idx="5764">
                  <c:v>419.17248609269035</c:v>
                </c:pt>
                <c:pt idx="5765">
                  <c:v>410.35924952724446</c:v>
                </c:pt>
                <c:pt idx="5766">
                  <c:v>410.35924952724446</c:v>
                </c:pt>
                <c:pt idx="5767">
                  <c:v>428.03784170458835</c:v>
                </c:pt>
                <c:pt idx="5768">
                  <c:v>401.59813200825016</c:v>
                </c:pt>
                <c:pt idx="5769">
                  <c:v>410.35924952724446</c:v>
                </c:pt>
                <c:pt idx="5770">
                  <c:v>401.59813200825016</c:v>
                </c:pt>
                <c:pt idx="5771">
                  <c:v>410.35924952724446</c:v>
                </c:pt>
                <c:pt idx="5772">
                  <c:v>410.35924952724446</c:v>
                </c:pt>
                <c:pt idx="5773">
                  <c:v>410.35924952724446</c:v>
                </c:pt>
                <c:pt idx="5774">
                  <c:v>410.35924952724446</c:v>
                </c:pt>
                <c:pt idx="5775">
                  <c:v>392.88913353570518</c:v>
                </c:pt>
                <c:pt idx="5776">
                  <c:v>410.35924952724446</c:v>
                </c:pt>
                <c:pt idx="5777">
                  <c:v>410.35924952724446</c:v>
                </c:pt>
                <c:pt idx="5778">
                  <c:v>401.59813200825016</c:v>
                </c:pt>
                <c:pt idx="5779">
                  <c:v>419.17248609269035</c:v>
                </c:pt>
                <c:pt idx="5780">
                  <c:v>419.17248609269035</c:v>
                </c:pt>
                <c:pt idx="5781">
                  <c:v>419.17248609269035</c:v>
                </c:pt>
                <c:pt idx="5782">
                  <c:v>419.17248609269035</c:v>
                </c:pt>
                <c:pt idx="5783">
                  <c:v>410.35924952724446</c:v>
                </c:pt>
                <c:pt idx="5784">
                  <c:v>401.59813200825016</c:v>
                </c:pt>
                <c:pt idx="5785">
                  <c:v>419.17248609269035</c:v>
                </c:pt>
                <c:pt idx="5786">
                  <c:v>401.59813200825016</c:v>
                </c:pt>
                <c:pt idx="5787">
                  <c:v>410.35924952724446</c:v>
                </c:pt>
                <c:pt idx="5788">
                  <c:v>410.35924952724446</c:v>
                </c:pt>
                <c:pt idx="5789">
                  <c:v>401.59813200825016</c:v>
                </c:pt>
                <c:pt idx="5790">
                  <c:v>410.35924952724446</c:v>
                </c:pt>
                <c:pt idx="5791">
                  <c:v>392.88913353570518</c:v>
                </c:pt>
                <c:pt idx="5792">
                  <c:v>401.59813200825016</c:v>
                </c:pt>
                <c:pt idx="5793">
                  <c:v>401.59813200825016</c:v>
                </c:pt>
                <c:pt idx="5794">
                  <c:v>392.88913353570518</c:v>
                </c:pt>
                <c:pt idx="5795">
                  <c:v>401.59813200825016</c:v>
                </c:pt>
                <c:pt idx="5796">
                  <c:v>419.17248609269035</c:v>
                </c:pt>
                <c:pt idx="5797">
                  <c:v>410.35924952724446</c:v>
                </c:pt>
                <c:pt idx="5798">
                  <c:v>410.35924952724446</c:v>
                </c:pt>
                <c:pt idx="5799">
                  <c:v>419.17248609269035</c:v>
                </c:pt>
                <c:pt idx="5800">
                  <c:v>410.35924952724446</c:v>
                </c:pt>
                <c:pt idx="5801">
                  <c:v>410.35924952724446</c:v>
                </c:pt>
                <c:pt idx="5802">
                  <c:v>410.35924952724446</c:v>
                </c:pt>
                <c:pt idx="5803">
                  <c:v>392.88913353570518</c:v>
                </c:pt>
                <c:pt idx="5804">
                  <c:v>419.17248609269035</c:v>
                </c:pt>
                <c:pt idx="5805">
                  <c:v>401.59813200825016</c:v>
                </c:pt>
                <c:pt idx="5806">
                  <c:v>410.35924952724446</c:v>
                </c:pt>
                <c:pt idx="5807">
                  <c:v>410.35924952724446</c:v>
                </c:pt>
                <c:pt idx="5808">
                  <c:v>401.59813200825016</c:v>
                </c:pt>
                <c:pt idx="5809">
                  <c:v>392.88913353570518</c:v>
                </c:pt>
                <c:pt idx="5810">
                  <c:v>428.03784170458835</c:v>
                </c:pt>
                <c:pt idx="5811">
                  <c:v>419.17248609269035</c:v>
                </c:pt>
                <c:pt idx="5812">
                  <c:v>419.17248609269035</c:v>
                </c:pt>
                <c:pt idx="5813">
                  <c:v>419.17248609269035</c:v>
                </c:pt>
                <c:pt idx="5814">
                  <c:v>419.17248609269035</c:v>
                </c:pt>
                <c:pt idx="5815">
                  <c:v>410.35924952724446</c:v>
                </c:pt>
                <c:pt idx="5816">
                  <c:v>410.35924952724446</c:v>
                </c:pt>
                <c:pt idx="5817">
                  <c:v>410.35924952724446</c:v>
                </c:pt>
                <c:pt idx="5818">
                  <c:v>419.17248609269035</c:v>
                </c:pt>
                <c:pt idx="5819">
                  <c:v>401.59813200825016</c:v>
                </c:pt>
                <c:pt idx="5820">
                  <c:v>410.35924952724446</c:v>
                </c:pt>
                <c:pt idx="5821">
                  <c:v>410.35924952724446</c:v>
                </c:pt>
                <c:pt idx="5822">
                  <c:v>401.59813200825016</c:v>
                </c:pt>
                <c:pt idx="5823">
                  <c:v>419.17248609269035</c:v>
                </c:pt>
                <c:pt idx="5824">
                  <c:v>392.88913353570518</c:v>
                </c:pt>
                <c:pt idx="5825">
                  <c:v>410.35924952724446</c:v>
                </c:pt>
                <c:pt idx="5826">
                  <c:v>401.59813200825016</c:v>
                </c:pt>
                <c:pt idx="5827">
                  <c:v>410.35924952724446</c:v>
                </c:pt>
                <c:pt idx="5828">
                  <c:v>401.59813200825016</c:v>
                </c:pt>
                <c:pt idx="5829">
                  <c:v>401.59813200825016</c:v>
                </c:pt>
                <c:pt idx="5830">
                  <c:v>401.59813200825016</c:v>
                </c:pt>
                <c:pt idx="5831">
                  <c:v>419.17248609269035</c:v>
                </c:pt>
                <c:pt idx="5832">
                  <c:v>401.59813200825016</c:v>
                </c:pt>
                <c:pt idx="5833">
                  <c:v>401.59813200825016</c:v>
                </c:pt>
                <c:pt idx="5834">
                  <c:v>410.35924952724446</c:v>
                </c:pt>
                <c:pt idx="5835">
                  <c:v>410.35924952724446</c:v>
                </c:pt>
                <c:pt idx="5836">
                  <c:v>401.59813200825016</c:v>
                </c:pt>
                <c:pt idx="5837">
                  <c:v>410.35924952724446</c:v>
                </c:pt>
                <c:pt idx="5838">
                  <c:v>410.35924952724446</c:v>
                </c:pt>
                <c:pt idx="5839">
                  <c:v>401.59813200825016</c:v>
                </c:pt>
                <c:pt idx="5840">
                  <c:v>410.35924952724446</c:v>
                </c:pt>
                <c:pt idx="5841">
                  <c:v>419.17248609269035</c:v>
                </c:pt>
                <c:pt idx="5842">
                  <c:v>410.35924952724446</c:v>
                </c:pt>
                <c:pt idx="5843">
                  <c:v>419.17248609269035</c:v>
                </c:pt>
                <c:pt idx="5844">
                  <c:v>419.17248609269035</c:v>
                </c:pt>
                <c:pt idx="5845">
                  <c:v>410.35924952724446</c:v>
                </c:pt>
                <c:pt idx="5846">
                  <c:v>410.35924952724446</c:v>
                </c:pt>
                <c:pt idx="5847">
                  <c:v>419.17248609269035</c:v>
                </c:pt>
                <c:pt idx="5848">
                  <c:v>401.59813200825016</c:v>
                </c:pt>
                <c:pt idx="5849">
                  <c:v>410.35924952724446</c:v>
                </c:pt>
                <c:pt idx="5850">
                  <c:v>410.35924952724446</c:v>
                </c:pt>
                <c:pt idx="5851">
                  <c:v>419.17248609269035</c:v>
                </c:pt>
                <c:pt idx="5852">
                  <c:v>410.35924952724446</c:v>
                </c:pt>
                <c:pt idx="5853">
                  <c:v>410.35924952724446</c:v>
                </c:pt>
                <c:pt idx="5854">
                  <c:v>419.17248609269035</c:v>
                </c:pt>
                <c:pt idx="5855">
                  <c:v>401.59813200825016</c:v>
                </c:pt>
                <c:pt idx="5856">
                  <c:v>428.03784170458835</c:v>
                </c:pt>
                <c:pt idx="5857">
                  <c:v>419.17248609269035</c:v>
                </c:pt>
                <c:pt idx="5858">
                  <c:v>410.35924952724446</c:v>
                </c:pt>
                <c:pt idx="5859">
                  <c:v>401.59813200825016</c:v>
                </c:pt>
                <c:pt idx="5860">
                  <c:v>419.17248609269035</c:v>
                </c:pt>
                <c:pt idx="5861">
                  <c:v>410.35924952724446</c:v>
                </c:pt>
                <c:pt idx="5862">
                  <c:v>410.35924952724446</c:v>
                </c:pt>
                <c:pt idx="5863">
                  <c:v>419.17248609269035</c:v>
                </c:pt>
                <c:pt idx="5864">
                  <c:v>410.35924952724446</c:v>
                </c:pt>
                <c:pt idx="5865">
                  <c:v>419.17248609269035</c:v>
                </c:pt>
                <c:pt idx="5866">
                  <c:v>410.35924952724446</c:v>
                </c:pt>
                <c:pt idx="5867">
                  <c:v>410.35924952724446</c:v>
                </c:pt>
                <c:pt idx="5868">
                  <c:v>419.17248609269035</c:v>
                </c:pt>
                <c:pt idx="5869">
                  <c:v>410.35924952724446</c:v>
                </c:pt>
                <c:pt idx="5870">
                  <c:v>419.17248609269035</c:v>
                </c:pt>
                <c:pt idx="5871">
                  <c:v>410.35924952724446</c:v>
                </c:pt>
                <c:pt idx="5872">
                  <c:v>401.59813200825016</c:v>
                </c:pt>
                <c:pt idx="5873">
                  <c:v>410.35924952724446</c:v>
                </c:pt>
                <c:pt idx="5874">
                  <c:v>410.35924952724446</c:v>
                </c:pt>
                <c:pt idx="5875">
                  <c:v>410.35924952724446</c:v>
                </c:pt>
                <c:pt idx="5876">
                  <c:v>410.35924952724446</c:v>
                </c:pt>
                <c:pt idx="5877">
                  <c:v>410.35924952724446</c:v>
                </c:pt>
                <c:pt idx="5878">
                  <c:v>401.59813200825016</c:v>
                </c:pt>
                <c:pt idx="5879">
                  <c:v>401.59813200825016</c:v>
                </c:pt>
                <c:pt idx="5880">
                  <c:v>401.59813200825016</c:v>
                </c:pt>
                <c:pt idx="5881">
                  <c:v>392.88913353570518</c:v>
                </c:pt>
                <c:pt idx="5882">
                  <c:v>401.59813200825016</c:v>
                </c:pt>
                <c:pt idx="5883">
                  <c:v>419.17248609269035</c:v>
                </c:pt>
                <c:pt idx="5884">
                  <c:v>410.35924952724446</c:v>
                </c:pt>
                <c:pt idx="5885">
                  <c:v>401.59813200825016</c:v>
                </c:pt>
                <c:pt idx="5886">
                  <c:v>410.35924952724446</c:v>
                </c:pt>
                <c:pt idx="5887">
                  <c:v>419.17248609269035</c:v>
                </c:pt>
                <c:pt idx="5888">
                  <c:v>401.59813200825016</c:v>
                </c:pt>
                <c:pt idx="5889">
                  <c:v>410.35924952724446</c:v>
                </c:pt>
                <c:pt idx="5890">
                  <c:v>410.35924952724446</c:v>
                </c:pt>
                <c:pt idx="5891">
                  <c:v>410.35924952724446</c:v>
                </c:pt>
                <c:pt idx="5892">
                  <c:v>392.88913353570518</c:v>
                </c:pt>
                <c:pt idx="5893">
                  <c:v>410.35924952724446</c:v>
                </c:pt>
                <c:pt idx="5894">
                  <c:v>401.59813200825016</c:v>
                </c:pt>
                <c:pt idx="5895">
                  <c:v>401.59813200825016</c:v>
                </c:pt>
                <c:pt idx="5896">
                  <c:v>401.59813200825016</c:v>
                </c:pt>
                <c:pt idx="5897">
                  <c:v>401.59813200825016</c:v>
                </c:pt>
                <c:pt idx="5898">
                  <c:v>410.35924952724446</c:v>
                </c:pt>
                <c:pt idx="5899">
                  <c:v>401.59813200825016</c:v>
                </c:pt>
                <c:pt idx="5900">
                  <c:v>410.35924952724446</c:v>
                </c:pt>
                <c:pt idx="5901">
                  <c:v>392.88913353570518</c:v>
                </c:pt>
                <c:pt idx="5902">
                  <c:v>401.59813200825016</c:v>
                </c:pt>
                <c:pt idx="5903">
                  <c:v>410.35924952724446</c:v>
                </c:pt>
                <c:pt idx="5904">
                  <c:v>410.35924952724446</c:v>
                </c:pt>
                <c:pt idx="5905">
                  <c:v>401.59813200825016</c:v>
                </c:pt>
                <c:pt idx="5906">
                  <c:v>410.35924952724446</c:v>
                </c:pt>
                <c:pt idx="5907">
                  <c:v>410.35924952724446</c:v>
                </c:pt>
                <c:pt idx="5908">
                  <c:v>410.35924952724446</c:v>
                </c:pt>
                <c:pt idx="5909">
                  <c:v>410.35924952724446</c:v>
                </c:pt>
                <c:pt idx="5910">
                  <c:v>410.35924952724446</c:v>
                </c:pt>
                <c:pt idx="5911">
                  <c:v>410.35924952724446</c:v>
                </c:pt>
                <c:pt idx="5912">
                  <c:v>401.59813200825016</c:v>
                </c:pt>
                <c:pt idx="5913">
                  <c:v>401.59813200825016</c:v>
                </c:pt>
                <c:pt idx="5914">
                  <c:v>401.59813200825016</c:v>
                </c:pt>
                <c:pt idx="5915">
                  <c:v>392.88913353570518</c:v>
                </c:pt>
                <c:pt idx="5916">
                  <c:v>392.88913353570518</c:v>
                </c:pt>
                <c:pt idx="5917">
                  <c:v>401.59813200825016</c:v>
                </c:pt>
                <c:pt idx="5918">
                  <c:v>401.59813200825016</c:v>
                </c:pt>
                <c:pt idx="5919">
                  <c:v>401.59813200825016</c:v>
                </c:pt>
                <c:pt idx="5920">
                  <c:v>410.35924952724446</c:v>
                </c:pt>
                <c:pt idx="5921">
                  <c:v>401.59813200825016</c:v>
                </c:pt>
                <c:pt idx="5922">
                  <c:v>410.35924952724446</c:v>
                </c:pt>
                <c:pt idx="5923">
                  <c:v>419.17248609269035</c:v>
                </c:pt>
                <c:pt idx="5924">
                  <c:v>410.35924952724446</c:v>
                </c:pt>
                <c:pt idx="5925">
                  <c:v>410.35924952724446</c:v>
                </c:pt>
                <c:pt idx="5926">
                  <c:v>410.35924952724446</c:v>
                </c:pt>
                <c:pt idx="5927">
                  <c:v>410.35924952724446</c:v>
                </c:pt>
                <c:pt idx="5928">
                  <c:v>401.59813200825016</c:v>
                </c:pt>
                <c:pt idx="5929">
                  <c:v>410.35924952724446</c:v>
                </c:pt>
                <c:pt idx="5930">
                  <c:v>410.35924952724446</c:v>
                </c:pt>
                <c:pt idx="5931">
                  <c:v>401.59813200825016</c:v>
                </c:pt>
                <c:pt idx="5932">
                  <c:v>401.59813200825016</c:v>
                </c:pt>
                <c:pt idx="5933">
                  <c:v>401.59813200825016</c:v>
                </c:pt>
                <c:pt idx="5934">
                  <c:v>401.59813200825016</c:v>
                </c:pt>
                <c:pt idx="5935">
                  <c:v>410.35924952724446</c:v>
                </c:pt>
                <c:pt idx="5936">
                  <c:v>401.59813200825016</c:v>
                </c:pt>
                <c:pt idx="5937">
                  <c:v>392.88913353570518</c:v>
                </c:pt>
                <c:pt idx="5938">
                  <c:v>392.88913353570518</c:v>
                </c:pt>
                <c:pt idx="5939">
                  <c:v>410.35924952724446</c:v>
                </c:pt>
                <c:pt idx="5940">
                  <c:v>410.35924952724446</c:v>
                </c:pt>
                <c:pt idx="5941">
                  <c:v>5.8945699641222848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5.8945699641222848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5.8945699641222848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5.8945699641222848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5.8945699641222848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5.8945699641222848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5.8945699641222848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5.8945699641222848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5.8945699641222848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5.8945699641222848</c:v>
                </c:pt>
                <c:pt idx="6215">
                  <c:v>0</c:v>
                </c:pt>
                <c:pt idx="6216">
                  <c:v>5.8945699641222848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5.8945699641222848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5.8945699641222848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5.8945699641222848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5.8945699641222848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5.8945699641222848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5.8945699641222848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5.8945699641222848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11.841258974696768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5.8945699641222848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5.8945699641222848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5.8945699641222848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5.8945699641222848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5.8945699641222848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5.8945699641222848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5.8945699641222848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5.8945699641222848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5.8945699641222848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5.8945699641222848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5.8945699641222848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5.8945699641222848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5.8945699641222848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5.8945699641222848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5.8945699641222848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5.8945699641222848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5.8945699641222848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5.8945699641222848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5.8945699641222848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5.8945699641222848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5.8945699641222848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5.8945699641222848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5.8945699641222848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5.8945699641222848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5.8945699641222848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5.8945699641222848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5.8945699641222848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5.8945699641222848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5.8945699641222848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5.8945699641222848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5.8945699641222848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5.8945699641222848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5.8945699641222848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5.8945699641222848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5.8945699641222848</c:v>
                </c:pt>
                <c:pt idx="7446">
                  <c:v>5.8945699641222848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5.8945699641222848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5.8945699641222848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5.8945699641222848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5.8945699641222848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5.8945699641222848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5.8945699641222848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5.8945699641222848</c:v>
                </c:pt>
                <c:pt idx="7691">
                  <c:v>0</c:v>
                </c:pt>
                <c:pt idx="7692">
                  <c:v>5.8945699641222848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5.8945699641222848</c:v>
                </c:pt>
                <c:pt idx="7737">
                  <c:v>0</c:v>
                </c:pt>
                <c:pt idx="7738">
                  <c:v>0</c:v>
                </c:pt>
                <c:pt idx="7739">
                  <c:v>5.8945699641222848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5.8945699641222848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5.8945699641222848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5.8945699641222848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5.8945699641222848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5.8945699641222848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5.8945699641222848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5.8945699641222848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5.8945699641222848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5.8945699641222848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5.8945699641222848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5.8945699641222848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5.8945699641222848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5.8945699641222848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5.8945699641222848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5.8945699641222848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5.8945699641222848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5.8945699641222848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5.8945699641222848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5.8945699641222848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11.841258974696768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5.8945699641222848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5.8945699641222848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5.8945699641222848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5.8945699641222848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5.8945699641222848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5.8945699641222848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5.8945699641222848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5.8945699641222848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5.8945699641222848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5.8945699641222848</c:v>
                </c:pt>
                <c:pt idx="9290">
                  <c:v>0</c:v>
                </c:pt>
                <c:pt idx="9291">
                  <c:v>5.8945699641222848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5.8945699641222848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5.8945699641222848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5.8945699641222848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5.8945699641222848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5.8945699641222848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5.8945699641222848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5.8945699641222848</c:v>
                </c:pt>
                <c:pt idx="9445">
                  <c:v>0</c:v>
                </c:pt>
                <c:pt idx="9446">
                  <c:v>0</c:v>
                </c:pt>
                <c:pt idx="9447">
                  <c:v>11.841258974696768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5.8945699641222848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5.8945699641222848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5.8945699641222848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5.8945699641222848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5.8945699641222848</c:v>
                </c:pt>
                <c:pt idx="9661">
                  <c:v>0</c:v>
                </c:pt>
                <c:pt idx="9662">
                  <c:v>0</c:v>
                </c:pt>
                <c:pt idx="9663">
                  <c:v>5.8945699641222848</c:v>
                </c:pt>
                <c:pt idx="9664">
                  <c:v>5.8945699641222848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5.8945699641222848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11.841258974696768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5.8945699641222848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</c:numCache>
            </c:numRef>
          </c:yVal>
          <c:smooth val="1"/>
        </c:ser>
        <c:axId val="94834048"/>
        <c:axId val="94836224"/>
      </c:scatterChart>
      <c:valAx>
        <c:axId val="94834048"/>
        <c:scaling>
          <c:orientation val="minMax"/>
          <c:max val="600"/>
          <c:min val="-1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Time (</a:t>
                </a:r>
                <a:r>
                  <a:rPr lang="en-US" sz="1200" dirty="0" err="1">
                    <a:latin typeface="Symbol" panose="05050102010706020507" pitchFamily="18" charset="2"/>
                  </a:rPr>
                  <a:t>m</a:t>
                </a:r>
                <a:r>
                  <a:rPr lang="en-US" sz="1200" dirty="0" err="1"/>
                  <a:t>s</a:t>
                </a:r>
                <a:r>
                  <a:rPr lang="en-US" sz="1200" dirty="0"/>
                  <a:t>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4836224"/>
        <c:crossesAt val="0"/>
        <c:crossBetween val="midCat"/>
      </c:valAx>
      <c:valAx>
        <c:axId val="94836224"/>
        <c:scaling>
          <c:orientation val="minMax"/>
          <c:max val="6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RF power (W)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4834048"/>
        <c:crossesAt val="-100"/>
        <c:crossBetween val="midCat"/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('V scan data'!$B$11,'V scan data'!$B$15,'V scan data'!$B$19,'V scan data'!$B$23,'V scan data'!$B$27,'V scan data'!$B$31,'V scan data'!$B$35,'V scan data'!$B$39)</c:f>
              <c:numCache>
                <c:formatCode>General</c:formatCode>
                <c:ptCount val="8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55</c:v>
                </c:pt>
                <c:pt idx="7">
                  <c:v>65</c:v>
                </c:pt>
              </c:numCache>
            </c:numRef>
          </c:xVal>
          <c:yVal>
            <c:numRef>
              <c:f>('V scan data'!$E$11,'V scan data'!$E$15,'V scan data'!$E$19,'V scan data'!$E$23,'V scan data'!$E$27,'V scan data'!$E$31,'V scan data'!$E$35,'V scan data'!$E$39)</c:f>
              <c:numCache>
                <c:formatCode>General</c:formatCode>
                <c:ptCount val="8"/>
                <c:pt idx="0">
                  <c:v>345.73823551999948</c:v>
                </c:pt>
                <c:pt idx="1">
                  <c:v>508.78269299999994</c:v>
                </c:pt>
                <c:pt idx="2">
                  <c:v>618.04581300000007</c:v>
                </c:pt>
                <c:pt idx="3">
                  <c:v>603.97609199999999</c:v>
                </c:pt>
                <c:pt idx="4">
                  <c:v>539.8732</c:v>
                </c:pt>
                <c:pt idx="5">
                  <c:v>456.97511699999927</c:v>
                </c:pt>
                <c:pt idx="6">
                  <c:v>548.87386800000002</c:v>
                </c:pt>
                <c:pt idx="7">
                  <c:v>618.04581300000007</c:v>
                </c:pt>
              </c:numCache>
            </c:numRef>
          </c:yVal>
        </c:ser>
        <c:axId val="94888704"/>
        <c:axId val="94890624"/>
      </c:scatterChart>
      <c:valAx>
        <c:axId val="94888704"/>
        <c:scaling>
          <c:orientation val="minMax"/>
          <c:min val="3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HEMT </a:t>
                </a:r>
                <a:r>
                  <a:rPr lang="en-US" sz="1400" dirty="0" smtClean="0"/>
                  <a:t>gate voltage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(V)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94890624"/>
        <c:crosses val="autoZero"/>
        <c:crossBetween val="midCat"/>
      </c:valAx>
      <c:valAx>
        <c:axId val="94890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HEMT </a:t>
                </a:r>
                <a:r>
                  <a:rPr lang="en-US" sz="1400" dirty="0" smtClean="0"/>
                  <a:t>avg. output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power </a:t>
                </a:r>
                <a:r>
                  <a:rPr lang="en-US" sz="1400" baseline="0" dirty="0" smtClean="0"/>
                  <a:t>(W</a:t>
                </a:r>
                <a:r>
                  <a:rPr lang="en-US" sz="1400" baseline="0" dirty="0"/>
                  <a:t>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94888704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Power</a:t>
            </a:r>
            <a:r>
              <a:rPr lang="en-US" baseline="0"/>
              <a:t> Output</a:t>
            </a:r>
            <a:endParaRPr lang="en-US"/>
          </a:p>
        </c:rich>
      </c:tx>
      <c:layout>
        <c:manualLayout>
          <c:xMode val="edge"/>
          <c:yMode val="edge"/>
          <c:x val="0.21305718434131932"/>
          <c:y val="6.6302713559838024E-4"/>
        </c:manualLayout>
      </c:layout>
      <c:overlay val="1"/>
    </c:title>
    <c:plotArea>
      <c:layout>
        <c:manualLayout>
          <c:layoutTarget val="inner"/>
          <c:xMode val="edge"/>
          <c:yMode val="edge"/>
          <c:x val="0.14844420983689935"/>
          <c:y val="0.10076868112784643"/>
          <c:w val="0.58811654129825808"/>
          <c:h val="0.75841950205071962"/>
        </c:manualLayout>
      </c:layout>
      <c:scatterChart>
        <c:scatterStyle val="smoothMarker"/>
        <c:ser>
          <c:idx val="0"/>
          <c:order val="0"/>
          <c:tx>
            <c:v>HMC Preamp</c:v>
          </c:tx>
          <c:xVal>
            <c:numRef>
              <c:f>'gain calcs'!$B$18:$B$25</c:f>
              <c:numCache>
                <c:formatCode>General</c:formatCode>
                <c:ptCount val="8"/>
                <c:pt idx="0">
                  <c:v>-9</c:v>
                </c:pt>
                <c:pt idx="1">
                  <c:v>-5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</c:numCache>
            </c:numRef>
          </c:xVal>
          <c:yVal>
            <c:numRef>
              <c:f>'gain calcs'!$O$18:$O$25</c:f>
              <c:numCache>
                <c:formatCode>General</c:formatCode>
                <c:ptCount val="8"/>
                <c:pt idx="2" formatCode="0.00">
                  <c:v>16.69665229827238</c:v>
                </c:pt>
                <c:pt idx="3" formatCode="0.00">
                  <c:v>23.105794748440214</c:v>
                </c:pt>
                <c:pt idx="4" formatCode="0.00">
                  <c:v>28.451639499593895</c:v>
                </c:pt>
                <c:pt idx="5" formatCode="0.00">
                  <c:v>32.89113974820431</c:v>
                </c:pt>
                <c:pt idx="6" formatCode="0.00">
                  <c:v>36.470444527706853</c:v>
                </c:pt>
                <c:pt idx="7" formatCode="0.00">
                  <c:v>38.155728285998656</c:v>
                </c:pt>
              </c:numCache>
            </c:numRef>
          </c:yVal>
          <c:smooth val="1"/>
        </c:ser>
        <c:ser>
          <c:idx val="1"/>
          <c:order val="1"/>
          <c:tx>
            <c:v>HEMT #1</c:v>
          </c:tx>
          <c:xVal>
            <c:numRef>
              <c:f>'gain calcs'!$B$18:$B$25</c:f>
              <c:numCache>
                <c:formatCode>General</c:formatCode>
                <c:ptCount val="8"/>
                <c:pt idx="0">
                  <c:v>-9</c:v>
                </c:pt>
                <c:pt idx="1">
                  <c:v>-5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</c:numCache>
            </c:numRef>
          </c:xVal>
          <c:yVal>
            <c:numRef>
              <c:f>'gain calcs'!$P$18:$P$25</c:f>
              <c:numCache>
                <c:formatCode>0.00</c:formatCode>
                <c:ptCount val="8"/>
                <c:pt idx="0">
                  <c:v>26.828275750929869</c:v>
                </c:pt>
                <c:pt idx="1">
                  <c:v>29.489347675896731</c:v>
                </c:pt>
                <c:pt idx="2">
                  <c:v>34.585931159000801</c:v>
                </c:pt>
                <c:pt idx="3">
                  <c:v>38.373108230031043</c:v>
                </c:pt>
                <c:pt idx="4">
                  <c:v>41.901343522174983</c:v>
                </c:pt>
                <c:pt idx="5">
                  <c:v>45.908902257651192</c:v>
                </c:pt>
                <c:pt idx="6">
                  <c:v>48.80776059350007</c:v>
                </c:pt>
                <c:pt idx="7">
                  <c:v>50.678379072088482</c:v>
                </c:pt>
              </c:numCache>
            </c:numRef>
          </c:yVal>
          <c:smooth val="1"/>
        </c:ser>
        <c:ser>
          <c:idx val="2"/>
          <c:order val="2"/>
          <c:tx>
            <c:v>HEMT #2</c:v>
          </c:tx>
          <c:xVal>
            <c:numRef>
              <c:f>'gain calcs'!$B$18:$B$25</c:f>
              <c:numCache>
                <c:formatCode>General</c:formatCode>
                <c:ptCount val="8"/>
                <c:pt idx="0">
                  <c:v>-9</c:v>
                </c:pt>
                <c:pt idx="1">
                  <c:v>-5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</c:numCache>
            </c:numRef>
          </c:xVal>
          <c:yVal>
            <c:numRef>
              <c:f>'gain calcs'!$Q$18:$Q$25</c:f>
              <c:numCache>
                <c:formatCode>0.00</c:formatCode>
                <c:ptCount val="8"/>
                <c:pt idx="0">
                  <c:v>40.401714157407994</c:v>
                </c:pt>
                <c:pt idx="1">
                  <c:v>43.596635599104502</c:v>
                </c:pt>
                <c:pt idx="2">
                  <c:v>48.468609290500211</c:v>
                </c:pt>
                <c:pt idx="3">
                  <c:v>51.816032908180979</c:v>
                </c:pt>
                <c:pt idx="4">
                  <c:v>54.773998963538794</c:v>
                </c:pt>
                <c:pt idx="5">
                  <c:v>56.771398754378282</c:v>
                </c:pt>
                <c:pt idx="6">
                  <c:v>57.14851558571722</c:v>
                </c:pt>
                <c:pt idx="7">
                  <c:v>56.898774422729119</c:v>
                </c:pt>
              </c:numCache>
            </c:numRef>
          </c:yVal>
          <c:smooth val="1"/>
        </c:ser>
        <c:axId val="94973312"/>
        <c:axId val="95028736"/>
      </c:scatterChart>
      <c:valAx>
        <c:axId val="94973312"/>
        <c:scaling>
          <c:orientation val="minMax"/>
          <c:min val="-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(dBm)</a:t>
                </a:r>
              </a:p>
            </c:rich>
          </c:tx>
          <c:layout/>
        </c:title>
        <c:numFmt formatCode="General" sourceLinked="1"/>
        <c:tickLblPos val="nextTo"/>
        <c:crossAx val="95028736"/>
        <c:crosses val="autoZero"/>
        <c:crossBetween val="midCat"/>
        <c:majorUnit val="5"/>
        <c:minorUnit val="2"/>
      </c:valAx>
      <c:valAx>
        <c:axId val="95028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Output (dBm)</a:t>
                </a:r>
              </a:p>
            </c:rich>
          </c:tx>
          <c:layout/>
        </c:title>
        <c:numFmt formatCode="General" sourceLinked="0"/>
        <c:tickLblPos val="nextTo"/>
        <c:crossAx val="94973312"/>
        <c:crossesAt val="-10"/>
        <c:crossBetween val="midCat"/>
      </c:valAx>
    </c:plotArea>
    <c:legend>
      <c:legendPos val="r"/>
      <c:layout>
        <c:manualLayout>
          <c:xMode val="edge"/>
          <c:yMode val="edge"/>
          <c:x val="0.4843346177472504"/>
          <c:y val="0.58926484844916338"/>
          <c:w val="0.33413832579438252"/>
          <c:h val="0.23871832852576627"/>
        </c:manualLayout>
      </c:layout>
      <c:spPr>
        <a:solidFill>
          <a:sysClr val="window" lastClr="FFFFFF"/>
        </a:solidFill>
      </c:spPr>
    </c:legend>
    <c:plotVisOnly val="1"/>
    <c:dispBlanksAs val="gap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7BC510-34BA-4E09-9618-F80A27368726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 smtClean="0"/>
              <a:t>Satellite has a capacitance</a:t>
            </a:r>
            <a:r>
              <a:rPr lang="en-US" baseline="0" dirty="0" smtClean="0"/>
              <a:t> of around 0.2 </a:t>
            </a:r>
            <a:r>
              <a:rPr lang="en-US" baseline="0" dirty="0" err="1" smtClean="0"/>
              <a:t>nF</a:t>
            </a:r>
            <a:r>
              <a:rPr lang="en-US" baseline="0" dirty="0" smtClean="0"/>
              <a:t>.  Oh, and by the way, needs to be light weight, compact and robust.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312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 smtClean="0"/>
              <a:t>Higher voltage means less problems with spacecraft charging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42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 smtClean="0"/>
              <a:t>This cavity serves as the basic building block</a:t>
            </a:r>
            <a:r>
              <a:rPr lang="en-US" baseline="0" dirty="0" smtClean="0"/>
              <a:t> for the entire linac 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16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 smtClean="0"/>
              <a:t>This looks very much like the LCLS-II cavity powering scheme,</a:t>
            </a:r>
            <a:r>
              <a:rPr lang="en-US" baseline="0" dirty="0" smtClean="0"/>
              <a:t> in miniature, or like what is used for proton &amp; ion </a:t>
            </a:r>
            <a:r>
              <a:rPr lang="en-US" baseline="0" dirty="0" err="1" smtClean="0"/>
              <a:t>linacs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04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 smtClean="0"/>
              <a:t>just talk over the slide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270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0780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14296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842317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58224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64957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="" xmlns:p14="http://schemas.microsoft.com/office/powerpoint/2010/main" val="100738672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3646006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288546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Operated by Los Alamos National Security,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LLC for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900" y="60769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UNCLASSIFIED</a:t>
            </a:r>
          </a:p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Approved for unlimited release:  LA-UR-17-28076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42048" y="6565392"/>
            <a:ext cx="170078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transition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ransition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Spaceborne</a:t>
            </a:r>
            <a:r>
              <a:rPr lang="en-US" dirty="0" smtClean="0"/>
              <a:t> Electron Accelerators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J.W. Lewellen</a:t>
            </a:r>
            <a:r>
              <a:rPr lang="en-US" dirty="0"/>
              <a:t> </a:t>
            </a:r>
            <a:r>
              <a:rPr lang="en-US" dirty="0" smtClean="0"/>
              <a:t>for the</a:t>
            </a:r>
          </a:p>
          <a:p>
            <a:r>
              <a:rPr lang="en-US" dirty="0" smtClean="0"/>
              <a:t>LANL/SLAC AIS Team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8801" y="5102163"/>
            <a:ext cx="5479084" cy="523875"/>
          </a:xfrm>
        </p:spPr>
        <p:txBody>
          <a:bodyPr>
            <a:noAutofit/>
          </a:bodyPr>
          <a:lstStyle/>
          <a:p>
            <a:r>
              <a:rPr lang="en-US" dirty="0" smtClean="0"/>
              <a:t>Active Experiments in Space 2017</a:t>
            </a:r>
          </a:p>
          <a:p>
            <a:r>
              <a:rPr lang="en-US" sz="1800" dirty="0" smtClean="0"/>
              <a:t>12 September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1877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Linear Accelerator Power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229600" cy="2590800"/>
          </a:xfrm>
        </p:spPr>
        <p:txBody>
          <a:bodyPr/>
          <a:lstStyle/>
          <a:p>
            <a:pPr lvl="1"/>
            <a:r>
              <a:rPr lang="en-US" dirty="0" smtClean="0"/>
              <a:t>Increase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as much as possible</a:t>
            </a:r>
          </a:p>
          <a:p>
            <a:pPr lvl="1"/>
            <a:r>
              <a:rPr lang="en-US" dirty="0" smtClean="0"/>
              <a:t>Use modest gradients – lower RF power, longer linac to get to a given voltage</a:t>
            </a:r>
          </a:p>
          <a:p>
            <a:pPr lvl="1"/>
            <a:r>
              <a:rPr lang="en-US" dirty="0" smtClean="0"/>
              <a:t>Moderate to heavy beam 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717844"/>
              </p:ext>
            </p:extLst>
          </p:nvPr>
        </p:nvGraphicFramePr>
        <p:xfrm>
          <a:off x="457200" y="1174750"/>
          <a:ext cx="4733925" cy="1728788"/>
        </p:xfrm>
        <a:graphic>
          <a:graphicData uri="http://schemas.openxmlformats.org/presentationml/2006/ole">
            <p:oleObj spid="_x0000_s2081" name="Equation" r:id="rId3" imgW="132048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7600" y="29628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loading – power delivered to electron beam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1" y="297180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power – “buy-in” cost to get the desired voltage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4919161"/>
              </p:ext>
            </p:extLst>
          </p:nvPr>
        </p:nvGraphicFramePr>
        <p:xfrm>
          <a:off x="6324600" y="5334000"/>
          <a:ext cx="1447800" cy="758640"/>
        </p:xfrm>
        <a:graphic>
          <a:graphicData uri="http://schemas.openxmlformats.org/presentationml/2006/ole">
            <p:oleObj spid="_x0000_s2082" name="Equation" r:id="rId4" imgW="774360" imgH="406080" progId="Equation.3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717844"/>
              </p:ext>
            </p:extLst>
          </p:nvPr>
        </p:nvGraphicFramePr>
        <p:xfrm>
          <a:off x="5507038" y="1219200"/>
          <a:ext cx="3187700" cy="1638300"/>
        </p:xfrm>
        <a:graphic>
          <a:graphicData uri="http://schemas.openxmlformats.org/presentationml/2006/ole">
            <p:oleObj spid="_x0000_s2083" name="Equation" r:id="rId5" imgW="888840" imgH="457200" progId="Equation.3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2667000" y="1295400"/>
            <a:ext cx="838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2" idx="0"/>
            <a:endCxn id="30" idx="2"/>
          </p:cNvCxnSpPr>
          <p:nvPr/>
        </p:nvCxnSpPr>
        <p:spPr>
          <a:xfrm flipV="1">
            <a:off x="2552701" y="2819400"/>
            <a:ext cx="533399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86200" y="1524000"/>
            <a:ext cx="10668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0" idx="0"/>
            <a:endCxn id="33" idx="2"/>
          </p:cNvCxnSpPr>
          <p:nvPr/>
        </p:nvCxnSpPr>
        <p:spPr>
          <a:xfrm flipH="1" flipV="1">
            <a:off x="4419600" y="2438400"/>
            <a:ext cx="419100" cy="5244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9034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2" grpId="0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Eliminate High Voltage?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5" t="20568" r="7879" b="21856"/>
          <a:stretch/>
        </p:blipFill>
        <p:spPr bwMode="auto">
          <a:xfrm>
            <a:off x="2133600" y="1219200"/>
            <a:ext cx="4191000" cy="28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05199" y="2590800"/>
            <a:ext cx="19050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604476">
            <a:off x="4307711" y="245014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310" y="4045090"/>
            <a:ext cx="8532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u="sng" dirty="0" err="1" smtClean="0"/>
              <a:t>Wolfspeed</a:t>
            </a:r>
            <a:r>
              <a:rPr lang="en-US" sz="2400" u="sng" dirty="0" smtClean="0"/>
              <a:t> (formerly Cree) </a:t>
            </a:r>
            <a:r>
              <a:rPr lang="en-US" sz="2400" b="1" u="sng" dirty="0" smtClean="0"/>
              <a:t>H</a:t>
            </a:r>
            <a:r>
              <a:rPr lang="en-US" sz="2400" u="sng" dirty="0" smtClean="0"/>
              <a:t>igh </a:t>
            </a:r>
            <a:r>
              <a:rPr lang="en-US" sz="2400" b="1" u="sng" dirty="0" smtClean="0"/>
              <a:t>E</a:t>
            </a:r>
            <a:r>
              <a:rPr lang="en-US" sz="2400" u="sng" dirty="0" smtClean="0"/>
              <a:t>lectron </a:t>
            </a:r>
            <a:r>
              <a:rPr lang="en-US" sz="2400" b="1" u="sng" dirty="0" smtClean="0"/>
              <a:t>M</a:t>
            </a:r>
            <a:r>
              <a:rPr lang="en-US" sz="2400" u="sng" dirty="0" smtClean="0"/>
              <a:t>obility </a:t>
            </a:r>
            <a:r>
              <a:rPr lang="en-US" sz="2400" b="1" u="sng" dirty="0" smtClean="0"/>
              <a:t>T</a:t>
            </a:r>
            <a:r>
              <a:rPr lang="en-US" sz="2400" u="sng" dirty="0" smtClean="0"/>
              <a:t>ransistors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 to 500 W @ 10% DF (C-band)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 to 100 W @ 10% DF (X-band)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Very tolerant of reflected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High quiescent power use (nominally)</a:t>
            </a:r>
          </a:p>
          <a:p>
            <a:pPr marL="285750" indent="-285750"/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40518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power from 50 V 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&gt;50% efficient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10190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Elbow Connector 5"/>
          <p:cNvCxnSpPr>
            <a:stCxn id="24" idx="0"/>
          </p:cNvCxnSpPr>
          <p:nvPr/>
        </p:nvCxnSpPr>
        <p:spPr>
          <a:xfrm>
            <a:off x="6403146" y="1618064"/>
            <a:ext cx="761134" cy="2441928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26" idx="0"/>
          </p:cNvCxnSpPr>
          <p:nvPr/>
        </p:nvCxnSpPr>
        <p:spPr>
          <a:xfrm>
            <a:off x="5772809" y="2307197"/>
            <a:ext cx="414927" cy="1806061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32" idx="0"/>
          </p:cNvCxnSpPr>
          <p:nvPr/>
        </p:nvCxnSpPr>
        <p:spPr>
          <a:xfrm>
            <a:off x="2743200" y="2825996"/>
            <a:ext cx="2618913" cy="1154093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2725445" y="2337723"/>
            <a:ext cx="1731147" cy="1713390"/>
          </a:xfrm>
          <a:prstGeom prst="bentConnector3">
            <a:avLst>
              <a:gd name="adj1" fmla="val 5461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2490186" y="2981355"/>
            <a:ext cx="1278384" cy="790113"/>
          </a:xfrm>
          <a:prstGeom prst="bentConnector3">
            <a:avLst>
              <a:gd name="adj1" fmla="val 75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265653" y="1586323"/>
            <a:ext cx="739559" cy="744041"/>
            <a:chOff x="2226516" y="2993623"/>
            <a:chExt cx="819692" cy="822713"/>
          </a:xfrm>
        </p:grpSpPr>
        <p:sp>
          <p:nvSpPr>
            <p:cNvPr id="12" name="Oval 11"/>
            <p:cNvSpPr/>
            <p:nvPr/>
          </p:nvSpPr>
          <p:spPr>
            <a:xfrm>
              <a:off x="2226516" y="2993623"/>
              <a:ext cx="819692" cy="8227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TextBox 168"/>
            <p:cNvSpPr txBox="1">
              <a:spLocks noChangeArrowheads="1"/>
            </p:cNvSpPr>
            <p:nvPr/>
          </p:nvSpPr>
          <p:spPr bwMode="auto">
            <a:xfrm>
              <a:off x="2296563" y="3189877"/>
              <a:ext cx="625751" cy="374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Calibri" pitchFamily="34" charset="0"/>
                </a:rPr>
                <a:t>LLRF</a:t>
              </a:r>
            </a:p>
          </p:txBody>
        </p:sp>
      </p:grp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2065602" y="1687806"/>
            <a:ext cx="551307" cy="551307"/>
            <a:chOff x="4876800" y="2133600"/>
            <a:chExt cx="609600" cy="609600"/>
          </a:xfrm>
        </p:grpSpPr>
        <p:sp>
          <p:nvSpPr>
            <p:cNvPr id="15" name="Oval 14"/>
            <p:cNvSpPr/>
            <p:nvPr/>
          </p:nvSpPr>
          <p:spPr>
            <a:xfrm>
              <a:off x="4876800" y="2133600"/>
              <a:ext cx="609600" cy="609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" name="Arc 15"/>
            <p:cNvSpPr/>
            <p:nvPr/>
          </p:nvSpPr>
          <p:spPr>
            <a:xfrm>
              <a:off x="5005331" y="2287836"/>
              <a:ext cx="330506" cy="326835"/>
            </a:xfrm>
            <a:prstGeom prst="arc">
              <a:avLst>
                <a:gd name="adj1" fmla="val 16200000"/>
                <a:gd name="adj2" fmla="val 12983053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cxnSp>
        <p:nvCxnSpPr>
          <p:cNvPr id="17" name="Elbow Connector 16"/>
          <p:cNvCxnSpPr>
            <a:stCxn id="21" idx="0"/>
            <a:endCxn id="15" idx="2"/>
          </p:cNvCxnSpPr>
          <p:nvPr/>
        </p:nvCxnSpPr>
        <p:spPr>
          <a:xfrm>
            <a:off x="1864165" y="1961798"/>
            <a:ext cx="201437" cy="166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2608031" y="1963460"/>
            <a:ext cx="2621197" cy="343737"/>
          </a:xfrm>
          <a:prstGeom prst="bentConnector3">
            <a:avLst>
              <a:gd name="adj1" fmla="val 461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8"/>
          <p:cNvSpPr txBox="1">
            <a:spLocks noChangeArrowheads="1"/>
          </p:cNvSpPr>
          <p:nvPr/>
        </p:nvSpPr>
        <p:spPr bwMode="auto">
          <a:xfrm>
            <a:off x="1800172" y="1325869"/>
            <a:ext cx="993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itchFamily="34" charset="0"/>
              </a:rPr>
              <a:t>Circulator</a:t>
            </a:r>
          </a:p>
        </p:txBody>
      </p:sp>
      <p:cxnSp>
        <p:nvCxnSpPr>
          <p:cNvPr id="20" name="Straight Connector 19"/>
          <p:cNvCxnSpPr>
            <a:stCxn id="12" idx="6"/>
            <a:endCxn id="21" idx="3"/>
          </p:cNvCxnSpPr>
          <p:nvPr/>
        </p:nvCxnSpPr>
        <p:spPr>
          <a:xfrm>
            <a:off x="1005212" y="1958344"/>
            <a:ext cx="324253" cy="34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5400000">
            <a:off x="1286290" y="1694448"/>
            <a:ext cx="621050" cy="534700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Box 125"/>
          <p:cNvSpPr txBox="1">
            <a:spLocks noChangeArrowheads="1"/>
          </p:cNvSpPr>
          <p:nvPr/>
        </p:nvSpPr>
        <p:spPr bwMode="auto">
          <a:xfrm>
            <a:off x="809072" y="2350312"/>
            <a:ext cx="138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HEMT Preamp</a:t>
            </a:r>
            <a:endParaRPr lang="en-US" altLang="en-US" sz="1600" dirty="0">
              <a:latin typeface="Calibri" pitchFamily="34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2608031" y="1618064"/>
            <a:ext cx="3251534" cy="345396"/>
          </a:xfrm>
          <a:prstGeom prst="bentConnector3">
            <a:avLst>
              <a:gd name="adj1" fmla="val 358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5400000">
            <a:off x="5826929" y="1350712"/>
            <a:ext cx="617730" cy="534703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128"/>
          <p:cNvSpPr txBox="1">
            <a:spLocks noChangeArrowheads="1"/>
          </p:cNvSpPr>
          <p:nvPr/>
        </p:nvSpPr>
        <p:spPr bwMode="auto">
          <a:xfrm>
            <a:off x="6096730" y="1149596"/>
            <a:ext cx="752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HEMTs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5194932" y="2039845"/>
            <a:ext cx="621050" cy="534703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50987" y="2093853"/>
            <a:ext cx="345397" cy="355704"/>
            <a:chOff x="4667763" y="2232999"/>
            <a:chExt cx="345397" cy="355704"/>
          </a:xfrm>
        </p:grpSpPr>
        <p:sp>
          <p:nvSpPr>
            <p:cNvPr id="28" name="Oval 27"/>
            <p:cNvSpPr/>
            <p:nvPr/>
          </p:nvSpPr>
          <p:spPr>
            <a:xfrm>
              <a:off x="4667763" y="2246628"/>
              <a:ext cx="345397" cy="3420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" name="TextBox 132"/>
            <p:cNvSpPr txBox="1">
              <a:spLocks noChangeArrowheads="1"/>
            </p:cNvSpPr>
            <p:nvPr/>
          </p:nvSpPr>
          <p:spPr bwMode="auto">
            <a:xfrm>
              <a:off x="4682866" y="2232999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Symbol" pitchFamily="18" charset="2"/>
                </a:rPr>
                <a:t>f</a:t>
              </a:r>
            </a:p>
          </p:txBody>
        </p:sp>
      </p:grpSp>
      <p:sp>
        <p:nvSpPr>
          <p:cNvPr id="30" name="TextBox 139"/>
          <p:cNvSpPr txBox="1">
            <a:spLocks noChangeArrowheads="1"/>
          </p:cNvSpPr>
          <p:nvPr/>
        </p:nvSpPr>
        <p:spPr bwMode="auto">
          <a:xfrm>
            <a:off x="7247994" y="2555799"/>
            <a:ext cx="13785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370 W / cavity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Calibri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" y="3980089"/>
            <a:ext cx="9152463" cy="1535837"/>
            <a:chOff x="76200" y="4216893"/>
            <a:chExt cx="9152463" cy="1535837"/>
          </a:xfrm>
        </p:grpSpPr>
        <p:sp>
          <p:nvSpPr>
            <p:cNvPr id="32" name="Rectangle 31"/>
            <p:cNvSpPr/>
            <p:nvPr/>
          </p:nvSpPr>
          <p:spPr>
            <a:xfrm>
              <a:off x="3124940" y="4216893"/>
              <a:ext cx="4474345" cy="1535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6200" y="4267322"/>
              <a:ext cx="9152463" cy="1451333"/>
              <a:chOff x="76200" y="4267322"/>
              <a:chExt cx="9152463" cy="1451333"/>
            </a:xfrm>
          </p:grpSpPr>
          <p:grpSp>
            <p:nvGrpSpPr>
              <p:cNvPr id="34" name="Group 137"/>
              <p:cNvGrpSpPr>
                <a:grpSpLocks/>
              </p:cNvGrpSpPr>
              <p:nvPr/>
            </p:nvGrpSpPr>
            <p:grpSpPr bwMode="auto">
              <a:xfrm>
                <a:off x="5755637" y="4267322"/>
                <a:ext cx="913309" cy="1451333"/>
                <a:chOff x="3563566" y="2366180"/>
                <a:chExt cx="2721864" cy="4320925"/>
              </a:xfrm>
            </p:grpSpPr>
            <p:grpSp>
              <p:nvGrpSpPr>
                <p:cNvPr id="67" name="Group 156"/>
                <p:cNvGrpSpPr>
                  <a:grpSpLocks/>
                </p:cNvGrpSpPr>
                <p:nvPr/>
              </p:nvGrpSpPr>
              <p:grpSpPr bwMode="auto">
                <a:xfrm>
                  <a:off x="3563566" y="2366180"/>
                  <a:ext cx="2721864" cy="1875955"/>
                  <a:chOff x="3563566" y="2366180"/>
                  <a:chExt cx="2721864" cy="1875955"/>
                </a:xfrm>
              </p:grpSpPr>
              <p:sp>
                <p:nvSpPr>
                  <p:cNvPr id="71" name="Freeform 70"/>
                  <p:cNvSpPr/>
                  <p:nvPr/>
                </p:nvSpPr>
                <p:spPr>
                  <a:xfrm>
                    <a:off x="4919548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>
                  <a:xfrm flipH="1">
                    <a:off x="3563566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8" name="Group 157"/>
                <p:cNvGrpSpPr>
                  <a:grpSpLocks/>
                </p:cNvGrpSpPr>
                <p:nvPr/>
              </p:nvGrpSpPr>
              <p:grpSpPr bwMode="auto">
                <a:xfrm flipV="1">
                  <a:off x="3563566" y="4811061"/>
                  <a:ext cx="2721864" cy="1876044"/>
                  <a:chOff x="3505200" y="3826764"/>
                  <a:chExt cx="2721864" cy="1876044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4861182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 flipH="1">
                    <a:off x="3505200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35" name="Group 138"/>
              <p:cNvGrpSpPr>
                <a:grpSpLocks/>
              </p:cNvGrpSpPr>
              <p:nvPr/>
            </p:nvGrpSpPr>
            <p:grpSpPr bwMode="auto">
              <a:xfrm>
                <a:off x="6662304" y="4267322"/>
                <a:ext cx="913311" cy="1451333"/>
                <a:chOff x="3563566" y="2366180"/>
                <a:chExt cx="2721864" cy="4320925"/>
              </a:xfrm>
            </p:grpSpPr>
            <p:grpSp>
              <p:nvGrpSpPr>
                <p:cNvPr id="61" name="Group 150"/>
                <p:cNvGrpSpPr>
                  <a:grpSpLocks/>
                </p:cNvGrpSpPr>
                <p:nvPr/>
              </p:nvGrpSpPr>
              <p:grpSpPr bwMode="auto">
                <a:xfrm>
                  <a:off x="3563566" y="2366180"/>
                  <a:ext cx="2721864" cy="1875955"/>
                  <a:chOff x="3563566" y="2366180"/>
                  <a:chExt cx="2721864" cy="1875955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4919551" y="2366180"/>
                    <a:ext cx="1365879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3563566" y="2366180"/>
                    <a:ext cx="1365879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" name="Group 151"/>
                <p:cNvGrpSpPr>
                  <a:grpSpLocks/>
                </p:cNvGrpSpPr>
                <p:nvPr/>
              </p:nvGrpSpPr>
              <p:grpSpPr bwMode="auto">
                <a:xfrm flipV="1">
                  <a:off x="3563566" y="4811061"/>
                  <a:ext cx="2721864" cy="1876044"/>
                  <a:chOff x="3505200" y="3826764"/>
                  <a:chExt cx="2721864" cy="1876044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4861185" y="3826764"/>
                    <a:ext cx="1365879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3505200" y="3826764"/>
                    <a:ext cx="1365879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</p:grpSp>
          <p:sp>
            <p:nvSpPr>
              <p:cNvPr id="36" name="TextBox 144"/>
              <p:cNvSpPr txBox="1">
                <a:spLocks noChangeArrowheads="1"/>
              </p:cNvSpPr>
              <p:nvPr/>
            </p:nvSpPr>
            <p:spPr bwMode="auto">
              <a:xfrm>
                <a:off x="76200" y="4738182"/>
                <a:ext cx="21570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>
                    <a:latin typeface="Calibri" pitchFamily="34" charset="0"/>
                  </a:rPr>
                  <a:t>Injected electrons</a:t>
                </a:r>
                <a:endParaRPr lang="en-US" altLang="en-US" sz="1600" dirty="0">
                  <a:latin typeface="Calibri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160028" y="4984079"/>
                <a:ext cx="6755372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47"/>
              <p:cNvSpPr txBox="1">
                <a:spLocks noChangeArrowheads="1"/>
              </p:cNvSpPr>
              <p:nvPr/>
            </p:nvSpPr>
            <p:spPr bwMode="auto">
              <a:xfrm>
                <a:off x="2630768" y="5029200"/>
                <a:ext cx="13649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err="1" smtClean="0">
                    <a:latin typeface="Calibri" pitchFamily="34" charset="0"/>
                  </a:rPr>
                  <a:t>E</a:t>
                </a:r>
                <a:r>
                  <a:rPr lang="en-US" altLang="en-US" sz="1600" baseline="-25000" dirty="0" err="1" smtClean="0">
                    <a:latin typeface="Calibri" pitchFamily="34" charset="0"/>
                  </a:rPr>
                  <a:t>ini</a:t>
                </a:r>
                <a:endParaRPr lang="en-US" altLang="en-US" sz="1600" dirty="0">
                  <a:latin typeface="Calibri" pitchFamily="34" charset="0"/>
                </a:endParaRPr>
              </a:p>
            </p:txBody>
          </p:sp>
          <p:sp>
            <p:nvSpPr>
              <p:cNvPr id="39" name="TextBox 147"/>
              <p:cNvSpPr txBox="1">
                <a:spLocks noChangeArrowheads="1"/>
              </p:cNvSpPr>
              <p:nvPr/>
            </p:nvSpPr>
            <p:spPr bwMode="auto">
              <a:xfrm>
                <a:off x="7569194" y="5029200"/>
                <a:ext cx="165946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err="1" smtClean="0">
                    <a:latin typeface="Calibri" pitchFamily="34" charset="0"/>
                  </a:rPr>
                  <a:t>E</a:t>
                </a:r>
                <a:r>
                  <a:rPr lang="en-US" altLang="en-US" sz="1600" baseline="-25000" dirty="0" err="1" smtClean="0">
                    <a:latin typeface="Calibri" pitchFamily="34" charset="0"/>
                  </a:rPr>
                  <a:t>ini</a:t>
                </a:r>
                <a:r>
                  <a:rPr lang="en-US" altLang="en-US" sz="1600" dirty="0" smtClean="0">
                    <a:latin typeface="Calibri" pitchFamily="34" charset="0"/>
                  </a:rPr>
                  <a:t> + (20 </a:t>
                </a:r>
                <a:r>
                  <a:rPr lang="en-US" altLang="en-US" sz="1600" dirty="0" err="1" smtClean="0">
                    <a:latin typeface="Calibri" pitchFamily="34" charset="0"/>
                  </a:rPr>
                  <a:t>keV</a:t>
                </a:r>
                <a:r>
                  <a:rPr lang="en-US" altLang="en-US" sz="1600" dirty="0" smtClean="0">
                    <a:latin typeface="Calibri" pitchFamily="34" charset="0"/>
                  </a:rPr>
                  <a:t>)</a:t>
                </a:r>
                <a:r>
                  <a:rPr lang="en-US" altLang="en-US" sz="1600" i="1" dirty="0" err="1" smtClean="0">
                    <a:latin typeface="Calibri" pitchFamily="34" charset="0"/>
                  </a:rPr>
                  <a:t>N</a:t>
                </a:r>
                <a:r>
                  <a:rPr lang="en-US" altLang="en-US" sz="1600" baseline="-25000" dirty="0" err="1" smtClean="0">
                    <a:latin typeface="Calibri" pitchFamily="34" charset="0"/>
                  </a:rPr>
                  <a:t>cav</a:t>
                </a:r>
                <a:endParaRPr lang="en-US" altLang="en-US" sz="1600" dirty="0">
                  <a:latin typeface="Calibri" pitchFamily="34" charset="0"/>
                </a:endParaRPr>
              </a:p>
            </p:txBody>
          </p:sp>
          <p:grpSp>
            <p:nvGrpSpPr>
              <p:cNvPr id="40" name="Group 137"/>
              <p:cNvGrpSpPr>
                <a:grpSpLocks/>
              </p:cNvGrpSpPr>
              <p:nvPr/>
            </p:nvGrpSpPr>
            <p:grpSpPr bwMode="auto">
              <a:xfrm>
                <a:off x="4877891" y="4267322"/>
                <a:ext cx="913309" cy="1451333"/>
                <a:chOff x="3563566" y="2366180"/>
                <a:chExt cx="2721864" cy="4320925"/>
              </a:xfrm>
            </p:grpSpPr>
            <p:grpSp>
              <p:nvGrpSpPr>
                <p:cNvPr id="55" name="Group 156"/>
                <p:cNvGrpSpPr>
                  <a:grpSpLocks/>
                </p:cNvGrpSpPr>
                <p:nvPr/>
              </p:nvGrpSpPr>
              <p:grpSpPr bwMode="auto">
                <a:xfrm>
                  <a:off x="3563566" y="2366180"/>
                  <a:ext cx="2721864" cy="1875955"/>
                  <a:chOff x="3563566" y="2366180"/>
                  <a:chExt cx="2721864" cy="1875955"/>
                </a:xfrm>
              </p:grpSpPr>
              <p:sp>
                <p:nvSpPr>
                  <p:cNvPr id="59" name="Freeform 58"/>
                  <p:cNvSpPr/>
                  <p:nvPr/>
                </p:nvSpPr>
                <p:spPr>
                  <a:xfrm>
                    <a:off x="4919548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60" name="Freeform 59"/>
                  <p:cNvSpPr/>
                  <p:nvPr/>
                </p:nvSpPr>
                <p:spPr>
                  <a:xfrm flipH="1">
                    <a:off x="3563566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6" name="Group 157"/>
                <p:cNvGrpSpPr>
                  <a:grpSpLocks/>
                </p:cNvGrpSpPr>
                <p:nvPr/>
              </p:nvGrpSpPr>
              <p:grpSpPr bwMode="auto">
                <a:xfrm flipV="1">
                  <a:off x="3563566" y="4811061"/>
                  <a:ext cx="2721864" cy="1876044"/>
                  <a:chOff x="3505200" y="3826764"/>
                  <a:chExt cx="2721864" cy="1876044"/>
                </a:xfrm>
              </p:grpSpPr>
              <p:sp>
                <p:nvSpPr>
                  <p:cNvPr id="57" name="Freeform 56"/>
                  <p:cNvSpPr/>
                  <p:nvPr/>
                </p:nvSpPr>
                <p:spPr>
                  <a:xfrm>
                    <a:off x="4861182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>
                  <a:xfrm flipH="1">
                    <a:off x="3505200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41" name="Group 137"/>
              <p:cNvGrpSpPr>
                <a:grpSpLocks/>
              </p:cNvGrpSpPr>
              <p:nvPr/>
            </p:nvGrpSpPr>
            <p:grpSpPr bwMode="auto">
              <a:xfrm>
                <a:off x="4000145" y="4267322"/>
                <a:ext cx="913309" cy="1451333"/>
                <a:chOff x="3563566" y="2366180"/>
                <a:chExt cx="2721864" cy="4320925"/>
              </a:xfrm>
            </p:grpSpPr>
            <p:grpSp>
              <p:nvGrpSpPr>
                <p:cNvPr id="49" name="Group 156"/>
                <p:cNvGrpSpPr>
                  <a:grpSpLocks/>
                </p:cNvGrpSpPr>
                <p:nvPr/>
              </p:nvGrpSpPr>
              <p:grpSpPr bwMode="auto">
                <a:xfrm>
                  <a:off x="3563566" y="2366180"/>
                  <a:ext cx="2721864" cy="1875955"/>
                  <a:chOff x="3563566" y="2366180"/>
                  <a:chExt cx="2721864" cy="1875955"/>
                </a:xfrm>
              </p:grpSpPr>
              <p:sp>
                <p:nvSpPr>
                  <p:cNvPr id="53" name="Freeform 52"/>
                  <p:cNvSpPr/>
                  <p:nvPr/>
                </p:nvSpPr>
                <p:spPr>
                  <a:xfrm>
                    <a:off x="4919548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 flipH="1">
                    <a:off x="3563566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50" name="Group 157"/>
                <p:cNvGrpSpPr>
                  <a:grpSpLocks/>
                </p:cNvGrpSpPr>
                <p:nvPr/>
              </p:nvGrpSpPr>
              <p:grpSpPr bwMode="auto">
                <a:xfrm flipV="1">
                  <a:off x="3563566" y="4811061"/>
                  <a:ext cx="2721864" cy="1876044"/>
                  <a:chOff x="3505200" y="3826764"/>
                  <a:chExt cx="2721864" cy="1876044"/>
                </a:xfrm>
              </p:grpSpPr>
              <p:sp>
                <p:nvSpPr>
                  <p:cNvPr id="51" name="Freeform 50"/>
                  <p:cNvSpPr/>
                  <p:nvPr/>
                </p:nvSpPr>
                <p:spPr>
                  <a:xfrm>
                    <a:off x="4861182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 flipH="1">
                    <a:off x="3505200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42" name="Group 137"/>
              <p:cNvGrpSpPr>
                <a:grpSpLocks/>
              </p:cNvGrpSpPr>
              <p:nvPr/>
            </p:nvGrpSpPr>
            <p:grpSpPr bwMode="auto">
              <a:xfrm>
                <a:off x="3122399" y="4267322"/>
                <a:ext cx="913309" cy="1451333"/>
                <a:chOff x="3563566" y="2366180"/>
                <a:chExt cx="2721864" cy="4320925"/>
              </a:xfrm>
            </p:grpSpPr>
            <p:grpSp>
              <p:nvGrpSpPr>
                <p:cNvPr id="43" name="Group 156"/>
                <p:cNvGrpSpPr>
                  <a:grpSpLocks/>
                </p:cNvGrpSpPr>
                <p:nvPr/>
              </p:nvGrpSpPr>
              <p:grpSpPr bwMode="auto">
                <a:xfrm>
                  <a:off x="3563566" y="2366180"/>
                  <a:ext cx="2721864" cy="1875955"/>
                  <a:chOff x="3563566" y="2366180"/>
                  <a:chExt cx="2721864" cy="1875955"/>
                </a:xfrm>
              </p:grpSpPr>
              <p:sp>
                <p:nvSpPr>
                  <p:cNvPr id="47" name="Freeform 46"/>
                  <p:cNvSpPr/>
                  <p:nvPr/>
                </p:nvSpPr>
                <p:spPr>
                  <a:xfrm>
                    <a:off x="4919548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 flipH="1">
                    <a:off x="3563566" y="2366180"/>
                    <a:ext cx="1365882" cy="1878664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44" name="Group 157"/>
                <p:cNvGrpSpPr>
                  <a:grpSpLocks/>
                </p:cNvGrpSpPr>
                <p:nvPr/>
              </p:nvGrpSpPr>
              <p:grpSpPr bwMode="auto">
                <a:xfrm flipV="1">
                  <a:off x="3563566" y="4811061"/>
                  <a:ext cx="2721864" cy="1876044"/>
                  <a:chOff x="3505200" y="3826764"/>
                  <a:chExt cx="2721864" cy="187604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4861182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 flipH="1">
                    <a:off x="3505200" y="3826764"/>
                    <a:ext cx="1365882" cy="1878660"/>
                  </a:xfrm>
                  <a:custGeom>
                    <a:avLst/>
                    <a:gdLst>
                      <a:gd name="connsiteX0" fmla="*/ 0 w 1367028"/>
                      <a:gd name="connsiteY0" fmla="*/ 0 h 1874520"/>
                      <a:gd name="connsiteX1" fmla="*/ 265176 w 1367028"/>
                      <a:gd name="connsiteY1" fmla="*/ 0 h 1874520"/>
                      <a:gd name="connsiteX2" fmla="*/ 361188 w 1367028"/>
                      <a:gd name="connsiteY2" fmla="*/ 18288 h 1874520"/>
                      <a:gd name="connsiteX3" fmla="*/ 507492 w 1367028"/>
                      <a:gd name="connsiteY3" fmla="*/ 54864 h 1874520"/>
                      <a:gd name="connsiteX4" fmla="*/ 626364 w 1367028"/>
                      <a:gd name="connsiteY4" fmla="*/ 100584 h 1874520"/>
                      <a:gd name="connsiteX5" fmla="*/ 722376 w 1367028"/>
                      <a:gd name="connsiteY5" fmla="*/ 160020 h 1874520"/>
                      <a:gd name="connsiteX6" fmla="*/ 845820 w 1367028"/>
                      <a:gd name="connsiteY6" fmla="*/ 256032 h 1874520"/>
                      <a:gd name="connsiteX7" fmla="*/ 946404 w 1367028"/>
                      <a:gd name="connsiteY7" fmla="*/ 361188 h 1874520"/>
                      <a:gd name="connsiteX8" fmla="*/ 1024128 w 1367028"/>
                      <a:gd name="connsiteY8" fmla="*/ 466344 h 1874520"/>
                      <a:gd name="connsiteX9" fmla="*/ 1097280 w 1367028"/>
                      <a:gd name="connsiteY9" fmla="*/ 589788 h 1874520"/>
                      <a:gd name="connsiteX10" fmla="*/ 1147572 w 1367028"/>
                      <a:gd name="connsiteY10" fmla="*/ 731520 h 1874520"/>
                      <a:gd name="connsiteX11" fmla="*/ 1184148 w 1367028"/>
                      <a:gd name="connsiteY11" fmla="*/ 882396 h 1874520"/>
                      <a:gd name="connsiteX12" fmla="*/ 1193292 w 1367028"/>
                      <a:gd name="connsiteY12" fmla="*/ 1010412 h 1874520"/>
                      <a:gd name="connsiteX13" fmla="*/ 1193292 w 1367028"/>
                      <a:gd name="connsiteY13" fmla="*/ 1476756 h 1874520"/>
                      <a:gd name="connsiteX14" fmla="*/ 1147572 w 1367028"/>
                      <a:gd name="connsiteY14" fmla="*/ 1591056 h 1874520"/>
                      <a:gd name="connsiteX15" fmla="*/ 1088136 w 1367028"/>
                      <a:gd name="connsiteY15" fmla="*/ 1650492 h 1874520"/>
                      <a:gd name="connsiteX16" fmla="*/ 1028700 w 1367028"/>
                      <a:gd name="connsiteY16" fmla="*/ 1682496 h 1874520"/>
                      <a:gd name="connsiteX17" fmla="*/ 941832 w 1367028"/>
                      <a:gd name="connsiteY17" fmla="*/ 1709928 h 1874520"/>
                      <a:gd name="connsiteX18" fmla="*/ 886968 w 1367028"/>
                      <a:gd name="connsiteY18" fmla="*/ 1709928 h 1874520"/>
                      <a:gd name="connsiteX19" fmla="*/ 836676 w 1367028"/>
                      <a:gd name="connsiteY19" fmla="*/ 1723644 h 1874520"/>
                      <a:gd name="connsiteX20" fmla="*/ 804672 w 1367028"/>
                      <a:gd name="connsiteY20" fmla="*/ 1760220 h 1874520"/>
                      <a:gd name="connsiteX21" fmla="*/ 795528 w 1367028"/>
                      <a:gd name="connsiteY21" fmla="*/ 1810512 h 1874520"/>
                      <a:gd name="connsiteX22" fmla="*/ 813816 w 1367028"/>
                      <a:gd name="connsiteY22" fmla="*/ 1856232 h 1874520"/>
                      <a:gd name="connsiteX23" fmla="*/ 864108 w 1367028"/>
                      <a:gd name="connsiteY23" fmla="*/ 1874520 h 1874520"/>
                      <a:gd name="connsiteX24" fmla="*/ 1367028 w 1367028"/>
                      <a:gd name="connsiteY24" fmla="*/ 1865376 h 1874520"/>
                      <a:gd name="connsiteX25" fmla="*/ 1367028 w 1367028"/>
                      <a:gd name="connsiteY25" fmla="*/ 1860804 h 187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367028" h="1874520">
                        <a:moveTo>
                          <a:pt x="0" y="0"/>
                        </a:moveTo>
                        <a:lnTo>
                          <a:pt x="265176" y="0"/>
                        </a:lnTo>
                        <a:lnTo>
                          <a:pt x="361188" y="18288"/>
                        </a:lnTo>
                        <a:lnTo>
                          <a:pt x="507492" y="54864"/>
                        </a:lnTo>
                        <a:lnTo>
                          <a:pt x="626364" y="100584"/>
                        </a:lnTo>
                        <a:lnTo>
                          <a:pt x="722376" y="160020"/>
                        </a:lnTo>
                        <a:lnTo>
                          <a:pt x="845820" y="256032"/>
                        </a:lnTo>
                        <a:lnTo>
                          <a:pt x="946404" y="361188"/>
                        </a:lnTo>
                        <a:lnTo>
                          <a:pt x="1024128" y="466344"/>
                        </a:lnTo>
                        <a:lnTo>
                          <a:pt x="1097280" y="589788"/>
                        </a:lnTo>
                        <a:lnTo>
                          <a:pt x="1147572" y="731520"/>
                        </a:lnTo>
                        <a:lnTo>
                          <a:pt x="1184148" y="882396"/>
                        </a:lnTo>
                        <a:lnTo>
                          <a:pt x="1193292" y="1010412"/>
                        </a:lnTo>
                        <a:lnTo>
                          <a:pt x="1193292" y="1476756"/>
                        </a:lnTo>
                        <a:lnTo>
                          <a:pt x="1147572" y="1591056"/>
                        </a:lnTo>
                        <a:lnTo>
                          <a:pt x="1088136" y="1650492"/>
                        </a:lnTo>
                        <a:lnTo>
                          <a:pt x="1028700" y="1682496"/>
                        </a:lnTo>
                        <a:lnTo>
                          <a:pt x="941832" y="1709928"/>
                        </a:lnTo>
                        <a:lnTo>
                          <a:pt x="886968" y="1709928"/>
                        </a:lnTo>
                        <a:lnTo>
                          <a:pt x="836676" y="1723644"/>
                        </a:lnTo>
                        <a:lnTo>
                          <a:pt x="804672" y="1760220"/>
                        </a:lnTo>
                        <a:lnTo>
                          <a:pt x="795528" y="1810512"/>
                        </a:lnTo>
                        <a:lnTo>
                          <a:pt x="813816" y="1856232"/>
                        </a:lnTo>
                        <a:lnTo>
                          <a:pt x="864108" y="1874520"/>
                        </a:lnTo>
                        <a:lnTo>
                          <a:pt x="1367028" y="1865376"/>
                        </a:lnTo>
                        <a:lnTo>
                          <a:pt x="1367028" y="1860804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</p:grpSp>
        </p:grpSp>
      </p:grpSp>
      <p:sp>
        <p:nvSpPr>
          <p:cNvPr id="73" name="Isosceles Triangle 72"/>
          <p:cNvSpPr/>
          <p:nvPr/>
        </p:nvSpPr>
        <p:spPr>
          <a:xfrm rot="5400000">
            <a:off x="4459573" y="2556224"/>
            <a:ext cx="621050" cy="534703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2270982" y="2415921"/>
            <a:ext cx="924681" cy="199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 rot="5400000">
            <a:off x="3697573" y="3010466"/>
            <a:ext cx="621050" cy="534703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 rot="5400000">
            <a:off x="2811279" y="3429196"/>
            <a:ext cx="621050" cy="534703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" name="TextBox 118"/>
          <p:cNvSpPr txBox="1">
            <a:spLocks noChangeArrowheads="1"/>
          </p:cNvSpPr>
          <p:nvPr/>
        </p:nvSpPr>
        <p:spPr bwMode="auto">
          <a:xfrm>
            <a:off x="3736982" y="5537827"/>
            <a:ext cx="2800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latin typeface="Calibri" pitchFamily="34" charset="0"/>
              </a:rPr>
              <a:t>N</a:t>
            </a:r>
            <a:r>
              <a:rPr lang="en-US" altLang="en-US" sz="1600" dirty="0" smtClean="0">
                <a:latin typeface="Calibri" pitchFamily="34" charset="0"/>
              </a:rPr>
              <a:t> individually driven RF cavities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20-keV energy gain per cavity</a:t>
            </a:r>
          </a:p>
        </p:txBody>
      </p:sp>
      <p:sp>
        <p:nvSpPr>
          <p:cNvPr id="78" name="TextBox 139"/>
          <p:cNvSpPr txBox="1">
            <a:spLocks noChangeArrowheads="1"/>
          </p:cNvSpPr>
          <p:nvPr/>
        </p:nvSpPr>
        <p:spPr bwMode="auto">
          <a:xfrm>
            <a:off x="3547485" y="1749410"/>
            <a:ext cx="1339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Phase shifters</a:t>
            </a:r>
            <a:endParaRPr lang="en-US" altLang="en-US" sz="1600" dirty="0">
              <a:latin typeface="Calibri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151136" y="3071877"/>
            <a:ext cx="345397" cy="355704"/>
            <a:chOff x="4667763" y="2232999"/>
            <a:chExt cx="345397" cy="355704"/>
          </a:xfrm>
        </p:grpSpPr>
        <p:sp>
          <p:nvSpPr>
            <p:cNvPr id="80" name="Oval 79"/>
            <p:cNvSpPr/>
            <p:nvPr/>
          </p:nvSpPr>
          <p:spPr>
            <a:xfrm>
              <a:off x="4667763" y="2246628"/>
              <a:ext cx="345397" cy="3420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1" name="TextBox 132"/>
            <p:cNvSpPr txBox="1">
              <a:spLocks noChangeArrowheads="1"/>
            </p:cNvSpPr>
            <p:nvPr/>
          </p:nvSpPr>
          <p:spPr bwMode="auto">
            <a:xfrm>
              <a:off x="4682866" y="2232999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Symbol" pitchFamily="18" charset="2"/>
                </a:rPr>
                <a:t>f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08589" y="2636872"/>
            <a:ext cx="345397" cy="355704"/>
            <a:chOff x="4667763" y="2232999"/>
            <a:chExt cx="345397" cy="355704"/>
          </a:xfrm>
        </p:grpSpPr>
        <p:sp>
          <p:nvSpPr>
            <p:cNvPr id="83" name="Oval 82"/>
            <p:cNvSpPr/>
            <p:nvPr/>
          </p:nvSpPr>
          <p:spPr>
            <a:xfrm>
              <a:off x="4667763" y="2246628"/>
              <a:ext cx="345397" cy="3420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4" name="TextBox 132"/>
            <p:cNvSpPr txBox="1">
              <a:spLocks noChangeArrowheads="1"/>
            </p:cNvSpPr>
            <p:nvPr/>
          </p:nvSpPr>
          <p:spPr bwMode="auto">
            <a:xfrm>
              <a:off x="4682866" y="2232999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Symbol" pitchFamily="18" charset="2"/>
                </a:rPr>
                <a:t>f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22989" y="1393997"/>
            <a:ext cx="345397" cy="355704"/>
            <a:chOff x="4667763" y="2232999"/>
            <a:chExt cx="345397" cy="355704"/>
          </a:xfrm>
        </p:grpSpPr>
        <p:sp>
          <p:nvSpPr>
            <p:cNvPr id="86" name="Oval 85"/>
            <p:cNvSpPr/>
            <p:nvPr/>
          </p:nvSpPr>
          <p:spPr>
            <a:xfrm>
              <a:off x="4667763" y="2246628"/>
              <a:ext cx="345397" cy="3420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7" name="TextBox 132"/>
            <p:cNvSpPr txBox="1">
              <a:spLocks noChangeArrowheads="1"/>
            </p:cNvSpPr>
            <p:nvPr/>
          </p:nvSpPr>
          <p:spPr bwMode="auto">
            <a:xfrm>
              <a:off x="4682866" y="2232999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Symbol" pitchFamily="18" charset="2"/>
                </a:rPr>
                <a:t>f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26933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Loading:</a:t>
            </a:r>
            <a:br>
              <a:rPr lang="en-US" dirty="0" smtClean="0"/>
            </a:br>
            <a:r>
              <a:rPr lang="en-US" dirty="0" smtClean="0"/>
              <a:t>No Cooling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50 cavities, 0.1 kg/copper cavity, 5 kg total structure mass</a:t>
            </a:r>
          </a:p>
          <a:p>
            <a:r>
              <a:rPr lang="en-US" sz="2000" dirty="0"/>
              <a:t>Copper heat capacity, </a:t>
            </a:r>
            <a:r>
              <a:rPr lang="en-US" sz="2000" dirty="0" err="1"/>
              <a:t>C</a:t>
            </a:r>
            <a:r>
              <a:rPr lang="en-US" sz="2000" baseline="-25000" dirty="0" err="1"/>
              <a:t>h,Cu</a:t>
            </a:r>
            <a:r>
              <a:rPr lang="en-US" sz="2000" dirty="0"/>
              <a:t> = 385 J/(kg </a:t>
            </a:r>
            <a:r>
              <a:rPr lang="en-US" sz="2000" dirty="0" smtClean="0"/>
              <a:t>K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Structure absorption = 4.25 J per macropulse</a:t>
            </a:r>
          </a:p>
          <a:p>
            <a:r>
              <a:rPr lang="en-US" sz="2000" dirty="0" smtClean="0"/>
              <a:t>There are 2,000 </a:t>
            </a:r>
            <a:r>
              <a:rPr lang="en-US" sz="2000" dirty="0" err="1" smtClean="0"/>
              <a:t>macropulses</a:t>
            </a:r>
            <a:r>
              <a:rPr lang="en-US" sz="2000" dirty="0" smtClean="0"/>
              <a:t> in each 10-s burst</a:t>
            </a:r>
          </a:p>
          <a:p>
            <a:pPr lvl="1"/>
            <a:r>
              <a:rPr lang="en-US" sz="2000" dirty="0" smtClean="0">
                <a:cs typeface="Arial"/>
              </a:rPr>
              <a:t>4.4 K/(10-s burst)</a:t>
            </a:r>
          </a:p>
          <a:p>
            <a:r>
              <a:rPr lang="en-US" sz="2000" dirty="0">
                <a:cs typeface="Arial"/>
              </a:rPr>
              <a:t>F</a:t>
            </a:r>
            <a:r>
              <a:rPr lang="en-US" sz="2000" dirty="0" smtClean="0">
                <a:cs typeface="Arial"/>
              </a:rPr>
              <a:t>requency detune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~ -100 kHz/</a:t>
            </a:r>
            <a:r>
              <a:rPr lang="en-US" sz="2000" baseline="30000" dirty="0" err="1">
                <a:cs typeface="Arial"/>
              </a:rPr>
              <a:t>o</a:t>
            </a:r>
            <a:r>
              <a:rPr lang="en-US" sz="2000" dirty="0" err="1">
                <a:cs typeface="Arial"/>
              </a:rPr>
              <a:t>K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@ 5.1 GHz</a:t>
            </a:r>
          </a:p>
          <a:p>
            <a:pPr lvl="1"/>
            <a:r>
              <a:rPr lang="en-US" sz="2000" dirty="0" smtClean="0">
                <a:cs typeface="Arial"/>
              </a:rPr>
              <a:t>~ 44 kHz frequency droop per second</a:t>
            </a:r>
          </a:p>
          <a:p>
            <a:pPr lvl="1"/>
            <a:endParaRPr lang="en-US" sz="2000" dirty="0" smtClean="0">
              <a:cs typeface="Arial"/>
            </a:endParaRPr>
          </a:p>
          <a:p>
            <a:r>
              <a:rPr lang="en-US" sz="2400" b="1" dirty="0" smtClean="0"/>
              <a:t>Total frequency detune in 10 seconds ~ -440 kHz</a:t>
            </a:r>
          </a:p>
          <a:p>
            <a:r>
              <a:rPr lang="en-US" sz="2400" b="1" dirty="0" smtClean="0"/>
              <a:t>Cavity bandwidth ~ 600 kHz</a:t>
            </a:r>
          </a:p>
        </p:txBody>
      </p:sp>
    </p:spTree>
    <p:extLst>
      <p:ext uri="{BB962C8B-B14F-4D97-AF65-F5344CB8AC3E}">
        <p14:creationId xmlns="" xmlns:p14="http://schemas.microsoft.com/office/powerpoint/2010/main" val="3144306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from Here to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RF systems</a:t>
            </a:r>
          </a:p>
          <a:p>
            <a:pPr lvl="1"/>
            <a:r>
              <a:rPr lang="en-US" sz="1800" dirty="0" smtClean="0"/>
              <a:t>HEMT performance</a:t>
            </a:r>
          </a:p>
          <a:p>
            <a:pPr lvl="1"/>
            <a:r>
              <a:rPr lang="en-US" sz="1800" dirty="0" smtClean="0"/>
              <a:t>Practical amplifier chain</a:t>
            </a:r>
            <a:endParaRPr lang="en-US" sz="1800" dirty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Cavity systems</a:t>
            </a:r>
          </a:p>
          <a:p>
            <a:pPr lvl="1"/>
            <a:r>
              <a:rPr lang="en-US" sz="1800" dirty="0" smtClean="0"/>
              <a:t>Power coupling</a:t>
            </a:r>
          </a:p>
          <a:p>
            <a:pPr lvl="1"/>
            <a:r>
              <a:rPr lang="en-US" sz="1800" dirty="0" smtClean="0"/>
              <a:t>Frequency tuning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Beam acceleration</a:t>
            </a:r>
          </a:p>
          <a:p>
            <a:endParaRPr lang="en-US" sz="2400" dirty="0"/>
          </a:p>
          <a:p>
            <a:r>
              <a:rPr lang="en-US" sz="2400" dirty="0" smtClean="0"/>
              <a:t>Radiation / space qualification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61203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HEMT and Cavity Drive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5311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Network Analyzer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11327" y="1746250"/>
            <a:ext cx="762000" cy="457200"/>
            <a:chOff x="3124200" y="3581400"/>
            <a:chExt cx="762000" cy="457200"/>
          </a:xfrm>
        </p:grpSpPr>
        <p:sp>
          <p:nvSpPr>
            <p:cNvPr id="7" name="Rectangle 6"/>
            <p:cNvSpPr/>
            <p:nvPr/>
          </p:nvSpPr>
          <p:spPr>
            <a:xfrm>
              <a:off x="3124200" y="3581400"/>
              <a:ext cx="762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Connector 7"/>
            <p:cNvCxnSpPr>
              <a:stCxn id="7" idx="1"/>
            </p:cNvCxnSpPr>
            <p:nvPr/>
          </p:nvCxnSpPr>
          <p:spPr>
            <a:xfrm>
              <a:off x="3124200" y="38100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429000" y="36576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7" idx="3"/>
            </p:cNvCxnSpPr>
            <p:nvPr/>
          </p:nvCxnSpPr>
          <p:spPr>
            <a:xfrm>
              <a:off x="3657600" y="3810000"/>
              <a:ext cx="2286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lbow Connector 10"/>
          <p:cNvCxnSpPr>
            <a:stCxn id="5" idx="3"/>
            <a:endCxn id="7" idx="1"/>
          </p:cNvCxnSpPr>
          <p:nvPr/>
        </p:nvCxnSpPr>
        <p:spPr>
          <a:xfrm>
            <a:off x="1143000" y="1910318"/>
            <a:ext cx="1568327" cy="645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685" y="2357735"/>
            <a:ext cx="7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CW signal</a:t>
            </a:r>
          </a:p>
          <a:p>
            <a:r>
              <a:rPr lang="en-US" sz="1200" dirty="0" smtClean="0"/>
              <a:t>generator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353582" y="2286000"/>
            <a:ext cx="914400" cy="3895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Pulser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14" name="Elbow Connector 13"/>
          <p:cNvCxnSpPr>
            <a:stCxn id="13" idx="3"/>
          </p:cNvCxnSpPr>
          <p:nvPr/>
        </p:nvCxnSpPr>
        <p:spPr>
          <a:xfrm flipV="1">
            <a:off x="2267982" y="1905244"/>
            <a:ext cx="824345" cy="575520"/>
          </a:xfrm>
          <a:prstGeom prst="bentConnector3">
            <a:avLst>
              <a:gd name="adj1" fmla="val 99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34150" y="1453118"/>
            <a:ext cx="10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switch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7982" y="220980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500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s</a:t>
            </a:r>
            <a:endParaRPr lang="en-US" sz="1400" dirty="0" smtClean="0"/>
          </a:p>
          <a:p>
            <a:r>
              <a:rPr lang="en-US" sz="1400" dirty="0" smtClean="0"/>
              <a:t>600 Hz</a:t>
            </a:r>
            <a:endParaRPr lang="en-US" sz="1400" dirty="0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700297" y="1758395"/>
            <a:ext cx="485793" cy="41878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18" name="Elbow Connector 17"/>
          <p:cNvCxnSpPr>
            <a:stCxn id="7" idx="3"/>
            <a:endCxn id="17" idx="3"/>
          </p:cNvCxnSpPr>
          <p:nvPr/>
        </p:nvCxnSpPr>
        <p:spPr>
          <a:xfrm flipV="1">
            <a:off x="3473327" y="1967789"/>
            <a:ext cx="260473" cy="70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1600200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</a:t>
            </a:r>
            <a:r>
              <a:rPr lang="en-US" sz="1600" dirty="0" err="1" smtClean="0"/>
              <a:t>mW</a:t>
            </a:r>
            <a:endParaRPr lang="en-US" sz="1600" dirty="0"/>
          </a:p>
        </p:txBody>
      </p:sp>
      <p:cxnSp>
        <p:nvCxnSpPr>
          <p:cNvPr id="20" name="Elbow Connector 19"/>
          <p:cNvCxnSpPr>
            <a:stCxn id="17" idx="0"/>
            <a:endCxn id="56" idx="3"/>
          </p:cNvCxnSpPr>
          <p:nvPr/>
        </p:nvCxnSpPr>
        <p:spPr>
          <a:xfrm flipV="1">
            <a:off x="4152587" y="1966904"/>
            <a:ext cx="876613" cy="8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407" y="1660718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0 W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696988" y="2471410"/>
            <a:ext cx="301123" cy="990600"/>
            <a:chOff x="4806704" y="3276600"/>
            <a:chExt cx="340542" cy="990600"/>
          </a:xfrm>
        </p:grpSpPr>
        <p:sp>
          <p:nvSpPr>
            <p:cNvPr id="23" name="Rectangle 22"/>
            <p:cNvSpPr/>
            <p:nvPr/>
          </p:nvSpPr>
          <p:spPr>
            <a:xfrm>
              <a:off x="4806704" y="3338265"/>
              <a:ext cx="223703" cy="7707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876800" y="3276600"/>
              <a:ext cx="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ket 24"/>
            <p:cNvSpPr/>
            <p:nvPr/>
          </p:nvSpPr>
          <p:spPr>
            <a:xfrm>
              <a:off x="4960492" y="3471364"/>
              <a:ext cx="186754" cy="49103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an 25"/>
          <p:cNvSpPr/>
          <p:nvPr/>
        </p:nvSpPr>
        <p:spPr>
          <a:xfrm rot="16200000">
            <a:off x="5902791" y="3582924"/>
            <a:ext cx="533400" cy="530352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5614216" y="3497549"/>
            <a:ext cx="495299" cy="205801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5163653" y="2737137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/>
              <a:t>bidrectional</a:t>
            </a:r>
            <a:endParaRPr lang="en-US" sz="1000" dirty="0" smtClean="0"/>
          </a:p>
          <a:p>
            <a:pPr algn="ctr"/>
            <a:r>
              <a:rPr lang="en-US" sz="1000" dirty="0" smtClean="0"/>
              <a:t>coupler</a:t>
            </a:r>
            <a:endParaRPr lang="en-US" sz="1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161070" y="3064286"/>
            <a:ext cx="164548" cy="190876"/>
            <a:chOff x="6016752" y="3810000"/>
            <a:chExt cx="244110" cy="283168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5997223" y="3829529"/>
              <a:ext cx="283168" cy="244110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260862" y="3810000"/>
              <a:ext cx="0" cy="2831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154182" y="2571748"/>
            <a:ext cx="164548" cy="190876"/>
            <a:chOff x="6016752" y="3810000"/>
            <a:chExt cx="244110" cy="283168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5997223" y="3829529"/>
              <a:ext cx="283168" cy="244110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260862" y="3810000"/>
              <a:ext cx="0" cy="2831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stCxn id="25" idx="0"/>
            <a:endCxn id="33" idx="3"/>
          </p:cNvCxnSpPr>
          <p:nvPr/>
        </p:nvCxnSpPr>
        <p:spPr>
          <a:xfrm>
            <a:off x="5998111" y="2666174"/>
            <a:ext cx="156071" cy="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2"/>
            <a:endCxn id="30" idx="3"/>
          </p:cNvCxnSpPr>
          <p:nvPr/>
        </p:nvCxnSpPr>
        <p:spPr>
          <a:xfrm>
            <a:off x="5998111" y="3157210"/>
            <a:ext cx="162959" cy="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858000" y="1328008"/>
            <a:ext cx="914400" cy="957992"/>
            <a:chOff x="6248400" y="2883884"/>
            <a:chExt cx="914400" cy="957992"/>
          </a:xfrm>
        </p:grpSpPr>
        <p:sp>
          <p:nvSpPr>
            <p:cNvPr id="38" name="Cube 37"/>
            <p:cNvSpPr/>
            <p:nvPr/>
          </p:nvSpPr>
          <p:spPr>
            <a:xfrm>
              <a:off x="6248400" y="2883884"/>
              <a:ext cx="914400" cy="957992"/>
            </a:xfrm>
            <a:prstGeom prst="cube">
              <a:avLst>
                <a:gd name="adj" fmla="val 125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324600" y="3105616"/>
              <a:ext cx="685800" cy="56051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400800" y="3706256"/>
              <a:ext cx="94218" cy="942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553200" y="3711019"/>
              <a:ext cx="94218" cy="942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05600" y="3715782"/>
              <a:ext cx="94218" cy="942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916182" y="1600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‘scope</a:t>
            </a:r>
            <a:endParaRPr lang="en-US" sz="1600" dirty="0"/>
          </a:p>
        </p:txBody>
      </p:sp>
      <p:cxnSp>
        <p:nvCxnSpPr>
          <p:cNvPr id="44" name="Elbow Connector 43"/>
          <p:cNvCxnSpPr>
            <a:stCxn id="30" idx="0"/>
            <a:endCxn id="42" idx="4"/>
          </p:cNvCxnSpPr>
          <p:nvPr/>
        </p:nvCxnSpPr>
        <p:spPr>
          <a:xfrm flipV="1">
            <a:off x="6325618" y="2254124"/>
            <a:ext cx="1036691" cy="905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4"/>
            <a:endCxn id="33" idx="0"/>
          </p:cNvCxnSpPr>
          <p:nvPr/>
        </p:nvCxnSpPr>
        <p:spPr>
          <a:xfrm rot="5400000">
            <a:off x="6555408" y="2012684"/>
            <a:ext cx="417825" cy="8911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82520" y="30911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refl. power mon.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6344670" y="2440898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fwd. power</a:t>
            </a:r>
          </a:p>
          <a:p>
            <a:r>
              <a:rPr lang="en-US" sz="1100" dirty="0" smtClean="0"/>
              <a:t>mon.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5591358" y="410971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cavity</a:t>
            </a:r>
          </a:p>
          <a:p>
            <a:r>
              <a:rPr lang="en-US" dirty="0" smtClean="0"/>
              <a:t>or load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12928" y="2220591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56" name="Isosceles Triangle 55"/>
          <p:cNvSpPr/>
          <p:nvPr/>
        </p:nvSpPr>
        <p:spPr>
          <a:xfrm rot="5400000">
            <a:off x="4995697" y="1757510"/>
            <a:ext cx="485793" cy="41878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3000" y="145311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HEMT</a:t>
            </a:r>
            <a:endParaRPr lang="en-US" dirty="0"/>
          </a:p>
        </p:txBody>
      </p:sp>
      <p:cxnSp>
        <p:nvCxnSpPr>
          <p:cNvPr id="58" name="Elbow Connector 57"/>
          <p:cNvCxnSpPr>
            <a:stCxn id="56" idx="0"/>
          </p:cNvCxnSpPr>
          <p:nvPr/>
        </p:nvCxnSpPr>
        <p:spPr>
          <a:xfrm>
            <a:off x="5447987" y="1966904"/>
            <a:ext cx="310978" cy="5045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59393" y="199286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W</a:t>
            </a:r>
            <a:endParaRPr lang="en-US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67" b="22439"/>
          <a:stretch/>
        </p:blipFill>
        <p:spPr bwMode="auto">
          <a:xfrm>
            <a:off x="397231" y="3311236"/>
            <a:ext cx="4970484" cy="198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Oval 61"/>
          <p:cNvSpPr/>
          <p:nvPr/>
        </p:nvSpPr>
        <p:spPr>
          <a:xfrm>
            <a:off x="4032123" y="4038600"/>
            <a:ext cx="523749" cy="343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63" name="Curved Connector 62"/>
          <p:cNvCxnSpPr>
            <a:stCxn id="56" idx="5"/>
            <a:endCxn id="62" idx="7"/>
          </p:cNvCxnSpPr>
          <p:nvPr/>
        </p:nvCxnSpPr>
        <p:spPr>
          <a:xfrm rot="5400000">
            <a:off x="3858595" y="2708928"/>
            <a:ext cx="2000574" cy="75942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8" y="3406012"/>
            <a:ext cx="2059680" cy="2746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6706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HEMT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8107096"/>
              </p:ext>
            </p:extLst>
          </p:nvPr>
        </p:nvGraphicFramePr>
        <p:xfrm>
          <a:off x="313911" y="1143000"/>
          <a:ext cx="3636286" cy="411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4812" y="5334000"/>
            <a:ext cx="556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C-Band HEMT exceeds peak power specs at low DF</a:t>
            </a:r>
          </a:p>
          <a:p>
            <a:pPr algn="ctr"/>
            <a:r>
              <a:rPr lang="en-US" dirty="0" smtClean="0"/>
              <a:t>here:  (0.5 </a:t>
            </a:r>
            <a:r>
              <a:rPr lang="en-US" dirty="0" err="1" smtClean="0"/>
              <a:t>ms</a:t>
            </a:r>
            <a:r>
              <a:rPr lang="en-US" dirty="0" smtClean="0"/>
              <a:t> pulse length)</a:t>
            </a:r>
            <a:r>
              <a:rPr lang="en-US" dirty="0" smtClean="0">
                <a:latin typeface="Arial"/>
                <a:cs typeface="Arial"/>
              </a:rPr>
              <a:t>·(10 </a:t>
            </a:r>
            <a:r>
              <a:rPr lang="en-US" dirty="0" err="1" smtClean="0">
                <a:latin typeface="Arial"/>
                <a:cs typeface="Arial"/>
              </a:rPr>
              <a:t>ms</a:t>
            </a:r>
            <a:r>
              <a:rPr lang="en-US" dirty="0" smtClean="0">
                <a:latin typeface="Arial"/>
                <a:cs typeface="Arial"/>
              </a:rPr>
              <a:t> period)=5% DF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0197433"/>
              </p:ext>
            </p:extLst>
          </p:nvPr>
        </p:nvGraphicFramePr>
        <p:xfrm>
          <a:off x="4343400" y="1447800"/>
          <a:ext cx="4373418" cy="402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96380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HEMT Operational Envelopes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3689161"/>
              </p:ext>
            </p:extLst>
          </p:nvPr>
        </p:nvGraphicFramePr>
        <p:xfrm>
          <a:off x="152400" y="1828800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295400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Enhanced power output with</a:t>
            </a:r>
          </a:p>
          <a:p>
            <a:pPr algn="ctr"/>
            <a:r>
              <a:rPr lang="en-US" dirty="0" smtClean="0"/>
              <a:t>optimized gate voltage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7" t="2497" r="26481" b="3328"/>
          <a:stretch/>
        </p:blipFill>
        <p:spPr bwMode="auto">
          <a:xfrm>
            <a:off x="4521200" y="1916331"/>
            <a:ext cx="4436872" cy="309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7932" y="1295400"/>
            <a:ext cx="304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Efficiency improvement with</a:t>
            </a:r>
          </a:p>
          <a:p>
            <a:pPr algn="ctr"/>
            <a:r>
              <a:rPr lang="en-US" dirty="0" smtClean="0"/>
              <a:t>optimized drain bias voltage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257800"/>
            <a:ext cx="714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efficiency and power output can be improved without impacting</a:t>
            </a:r>
          </a:p>
          <a:p>
            <a:r>
              <a:rPr lang="en-US" dirty="0" smtClean="0"/>
              <a:t>other metrics, e.g. harmonic power generation.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1108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 Single-Cell RF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51EAAB-5D0D-473B-859D-C18D8179491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081088"/>
            <a:ext cx="78200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718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273620\Documents\Papers and Presentations\Conference &amp; Workshop\CONNECT\Active Experiments in Space 2017\IMG_25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41"/>
          <a:stretch/>
        </p:blipFill>
        <p:spPr bwMode="auto">
          <a:xfrm>
            <a:off x="2370666" y="1321832"/>
            <a:ext cx="5458883" cy="438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“Practical” Amplifier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29200" y="1883716"/>
            <a:ext cx="771526" cy="554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2463800"/>
            <a:ext cx="990600" cy="557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4241" y="2311907"/>
            <a:ext cx="676275" cy="560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5988" y="2799658"/>
            <a:ext cx="714375" cy="371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1614037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Intra-HEMT diagnostics (</a:t>
            </a:r>
            <a:r>
              <a:rPr lang="en-US" dirty="0" err="1" smtClean="0"/>
              <a:t>fwd</a:t>
            </a:r>
            <a:r>
              <a:rPr lang="en-US" dirty="0" smtClean="0"/>
              <a:t>, refl. power)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1"/>
            <a:endCxn id="5" idx="6"/>
          </p:cNvCxnSpPr>
          <p:nvPr/>
        </p:nvCxnSpPr>
        <p:spPr>
          <a:xfrm flipH="1">
            <a:off x="5800726" y="2075702"/>
            <a:ext cx="600074" cy="85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23942" y="1429371"/>
            <a:ext cx="2287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“cavity driver” HEMT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4290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cxnSp>
        <p:nvCxnSpPr>
          <p:cNvPr id="16" name="Straight Connector 15"/>
          <p:cNvCxnSpPr>
            <a:stCxn id="51" idx="1"/>
            <a:endCxn id="9" idx="6"/>
          </p:cNvCxnSpPr>
          <p:nvPr/>
        </p:nvCxnSpPr>
        <p:spPr>
          <a:xfrm flipH="1" flipV="1">
            <a:off x="5440363" y="2985409"/>
            <a:ext cx="1095904" cy="71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8" idx="0"/>
          </p:cNvCxnSpPr>
          <p:nvPr/>
        </p:nvCxnSpPr>
        <p:spPr>
          <a:xfrm flipH="1">
            <a:off x="4642379" y="1798703"/>
            <a:ext cx="125466" cy="513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  <a:endCxn id="7" idx="4"/>
          </p:cNvCxnSpPr>
          <p:nvPr/>
        </p:nvCxnSpPr>
        <p:spPr>
          <a:xfrm flipH="1" flipV="1">
            <a:off x="3009900" y="3021166"/>
            <a:ext cx="292966" cy="407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565" y="4343400"/>
            <a:ext cx="354583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Bottom 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issues found driving one HEMT off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preparing single-board prototype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36267" y="2872255"/>
            <a:ext cx="2198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“power amp” HEMT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93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&amp;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LANL LDRD, Program Development and Pathfinder funding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tx2"/>
                </a:solidFill>
              </a:rPr>
              <a:t>LANL</a:t>
            </a:r>
            <a:r>
              <a:rPr lang="en-US" sz="3600" dirty="0" smtClean="0"/>
              <a:t>/</a:t>
            </a:r>
            <a:r>
              <a:rPr lang="en-US" sz="3600" dirty="0" smtClean="0">
                <a:solidFill>
                  <a:srgbClr val="08AC3F"/>
                </a:solidFill>
              </a:rPr>
              <a:t>SLAC</a:t>
            </a:r>
            <a:r>
              <a:rPr lang="en-US" sz="3600" dirty="0" smtClean="0"/>
              <a:t> AIS Team:  </a:t>
            </a:r>
            <a:r>
              <a:rPr lang="en-US" sz="3600" dirty="0" smtClean="0">
                <a:solidFill>
                  <a:schemeClr val="tx2"/>
                </a:solidFill>
              </a:rPr>
              <a:t>Robert Aragonez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Cindy Buechler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Greg Dale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Dale Dalmas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Mike Holloway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8AC3F"/>
                </a:solidFill>
              </a:rPr>
              <a:t>Jeff Neilson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8AC3F"/>
                </a:solidFill>
              </a:rPr>
              <a:t>Emilio Nanni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Dinh Nguyen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2"/>
                </a:solidFill>
              </a:rPr>
              <a:t>Doug Patrick, Harry Salazar,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8AC3F"/>
                </a:solidFill>
              </a:rPr>
              <a:t>Sami Tantawi</a:t>
            </a:r>
            <a:endParaRPr lang="en-US" sz="3600" dirty="0">
              <a:solidFill>
                <a:srgbClr val="08AC3F"/>
              </a:solidFill>
            </a:endParaRPr>
          </a:p>
          <a:p>
            <a:endParaRPr lang="en-US" sz="3600" dirty="0" smtClean="0"/>
          </a:p>
          <a:p>
            <a:r>
              <a:rPr lang="en-US" sz="3600" dirty="0" smtClean="0"/>
              <a:t>Other LANL team </a:t>
            </a:r>
            <a:r>
              <a:rPr lang="en-US" sz="3600" dirty="0" smtClean="0"/>
              <a:t>members: </a:t>
            </a:r>
            <a:r>
              <a:rPr lang="en-US" sz="3600" dirty="0" smtClean="0"/>
              <a:t>Bruce Carlsten, Eric Dors, Reinhardt </a:t>
            </a:r>
            <a:r>
              <a:rPr lang="en-US" sz="3600" dirty="0" err="1" smtClean="0"/>
              <a:t>Friedel</a:t>
            </a:r>
            <a:r>
              <a:rPr lang="en-US" sz="3600" dirty="0" smtClean="0"/>
              <a:t>…</a:t>
            </a:r>
          </a:p>
          <a:p>
            <a:endParaRPr lang="en-US" sz="3600" dirty="0"/>
          </a:p>
          <a:p>
            <a:r>
              <a:rPr lang="en-US" sz="3600" dirty="0" smtClean="0"/>
              <a:t>Colleagues at GSFC:  Elizabeth MacDonald, Jean-marie Lauenstein and others</a:t>
            </a:r>
          </a:p>
          <a:p>
            <a:endParaRPr lang="en-US" sz="3600" dirty="0" smtClean="0"/>
          </a:p>
          <a:p>
            <a:r>
              <a:rPr lang="en-US" sz="3600" dirty="0" smtClean="0"/>
              <a:t>Workshop organizers for the invitation!</a:t>
            </a:r>
          </a:p>
          <a:p>
            <a:endParaRPr lang="en-US" sz="3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80187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“Practical” </a:t>
            </a:r>
            <a:r>
              <a:rPr lang="en-US" dirty="0" smtClean="0">
                <a:sym typeface="Wingdings" panose="05000000000000000000" pitchFamily="2" charset="2"/>
              </a:rPr>
              <a:t> Practical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4" name="Picture 2" descr="C:\Users\273620\Documents\Papers and Presentations\Conference &amp; Workshop\CONNECT\Active Experiments in Space 2017\IMG_2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20" t="27836" r="26855"/>
          <a:stretch/>
        </p:blipFill>
        <p:spPr bwMode="auto">
          <a:xfrm>
            <a:off x="838200" y="1295400"/>
            <a:ext cx="2667000" cy="2215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8265034"/>
              </p:ext>
            </p:extLst>
          </p:nvPr>
        </p:nvGraphicFramePr>
        <p:xfrm>
          <a:off x="2724150" y="3510490"/>
          <a:ext cx="40386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ent Arrow 2"/>
          <p:cNvSpPr/>
          <p:nvPr/>
        </p:nvSpPr>
        <p:spPr>
          <a:xfrm flipV="1">
            <a:off x="1764792" y="3886200"/>
            <a:ext cx="1130808" cy="1371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86200" y="1219200"/>
            <a:ext cx="4533900" cy="4038600"/>
            <a:chOff x="3886200" y="1219200"/>
            <a:chExt cx="4533900" cy="4038600"/>
          </a:xfrm>
        </p:grpSpPr>
        <p:sp>
          <p:nvSpPr>
            <p:cNvPr id="11" name="Bent Arrow 10"/>
            <p:cNvSpPr/>
            <p:nvPr/>
          </p:nvSpPr>
          <p:spPr>
            <a:xfrm rot="16200000" flipV="1">
              <a:off x="6400800" y="3657600"/>
              <a:ext cx="1371600" cy="18288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648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86200" y="1219200"/>
              <a:ext cx="4533900" cy="3788144"/>
              <a:chOff x="3886200" y="1219200"/>
              <a:chExt cx="4533900" cy="3788144"/>
            </a:xfrm>
          </p:grpSpPr>
          <p:pic>
            <p:nvPicPr>
              <p:cNvPr id="8195" name="Picture 3" descr="C:\Users\273620\Documents\Papers and Presentations\Conference &amp; Workshop\CONNECT\Active Experiments in Space 2017\IMG_257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1219200"/>
                <a:ext cx="33147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ight Arrow 4"/>
              <p:cNvSpPr/>
              <p:nvPr/>
            </p:nvSpPr>
            <p:spPr>
              <a:xfrm>
                <a:off x="3886200" y="2114773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8672795">
                <a:off x="5586153" y="2793317"/>
                <a:ext cx="1902265" cy="2525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20149410"/>
                  </a:avLst>
                </a:prstTxWarp>
                <a:spAutoFit/>
              </a:bodyPr>
              <a:lstStyle/>
              <a:p>
                <a:pPr algn="ctr"/>
                <a:r>
                  <a:rPr lang="en-US" sz="24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Next Week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8648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Systems – Power 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04" t="20568" r="29591" b="18473"/>
          <a:stretch/>
        </p:blipFill>
        <p:spPr bwMode="auto">
          <a:xfrm>
            <a:off x="685800" y="1676400"/>
            <a:ext cx="2362200" cy="259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06" y="13070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coupler design…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18624" y="1828800"/>
            <a:ext cx="3075154" cy="2442959"/>
            <a:chOff x="76200" y="5286375"/>
            <a:chExt cx="1706563" cy="1355725"/>
          </a:xfrm>
        </p:grpSpPr>
        <p:pic>
          <p:nvPicPr>
            <p:cNvPr id="10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954" r="12830" b="6364"/>
            <a:stretch>
              <a:fillRect/>
            </a:stretch>
          </p:blipFill>
          <p:spPr bwMode="auto">
            <a:xfrm>
              <a:off x="76200" y="5286375"/>
              <a:ext cx="1706563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083" t="13820" r="26401"/>
            <a:stretch>
              <a:fillRect/>
            </a:stretch>
          </p:blipFill>
          <p:spPr bwMode="auto">
            <a:xfrm>
              <a:off x="474663" y="5508625"/>
              <a:ext cx="5651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924355" y="130867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to bench test …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52" t="37190" r="33333" b="24009"/>
          <a:stretch/>
        </p:blipFill>
        <p:spPr bwMode="auto">
          <a:xfrm>
            <a:off x="6629400" y="1828800"/>
            <a:ext cx="23344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3483" y="13070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to beam test.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237" y="4572000"/>
            <a:ext cx="7823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“Sideline” power couplers optimized to deliver power from HEMTs to cavity.</a:t>
            </a:r>
          </a:p>
          <a:p>
            <a:endParaRPr lang="en-US" dirty="0" smtClean="0"/>
          </a:p>
          <a:p>
            <a:r>
              <a:rPr lang="en-US" dirty="0" smtClean="0"/>
              <a:t>Operated up to 350W at 10% DF as part of beam test.</a:t>
            </a:r>
          </a:p>
          <a:p>
            <a:endParaRPr lang="en-US" dirty="0" smtClean="0"/>
          </a:p>
          <a:p>
            <a:r>
              <a:rPr lang="en-US" dirty="0" smtClean="0"/>
              <a:t>US Patent applied for.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8628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Frequency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3684"/>
            <a:ext cx="3733800" cy="4525963"/>
          </a:xfrm>
        </p:spPr>
        <p:txBody>
          <a:bodyPr/>
          <a:lstStyle/>
          <a:p>
            <a:r>
              <a:rPr lang="en-US" sz="2000" dirty="0" smtClean="0"/>
              <a:t>Cavities are independent</a:t>
            </a:r>
          </a:p>
          <a:p>
            <a:r>
              <a:rPr lang="en-US" sz="2000" dirty="0" smtClean="0"/>
              <a:t>Cavity tuner controls frequency as temperature changes.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Simple design with COTS vacuum-compatible hardware </a:t>
            </a:r>
            <a:r>
              <a:rPr lang="en-US" sz="2000" strike="sngStrike" dirty="0" smtClean="0"/>
              <a:t>is being fabricated now</a:t>
            </a:r>
            <a:r>
              <a:rPr lang="en-US" sz="2000" dirty="0" smtClean="0">
                <a:solidFill>
                  <a:srgbClr val="FF0000"/>
                </a:solidFill>
              </a:rPr>
              <a:t> will be tested next week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07" t="19555" r="32593" b="15946"/>
          <a:stretch/>
        </p:blipFill>
        <p:spPr bwMode="auto">
          <a:xfrm>
            <a:off x="3794613" y="1234069"/>
            <a:ext cx="1573254" cy="25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22" t="28464" r="3889" b="25034"/>
          <a:stretch/>
        </p:blipFill>
        <p:spPr bwMode="auto">
          <a:xfrm>
            <a:off x="5669407" y="1399898"/>
            <a:ext cx="3430948" cy="19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317660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2173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out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054437" y="21705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(GHz)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341698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80" name="Equation" r:id="rId5" imgW="114120" imgH="215640" progId="Equation.3">
              <p:embed/>
            </p:oleObj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12" t="17395" r="32777" b="8678"/>
          <a:stretch/>
        </p:blipFill>
        <p:spPr bwMode="auto">
          <a:xfrm rot="5400000">
            <a:off x="5447852" y="2790215"/>
            <a:ext cx="282029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44367">
            <a:off x="6262858" y="2031137"/>
            <a:ext cx="16232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Tune rate 4 MHz/mm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05090"/>
            <a:ext cx="3390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f</a:t>
            </a:r>
            <a:r>
              <a:rPr lang="en-US" sz="2000" dirty="0" smtClean="0"/>
              <a:t> of 15 MHz ~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T of 180° C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656563"/>
              </p:ext>
            </p:extLst>
          </p:nvPr>
        </p:nvGraphicFramePr>
        <p:xfrm>
          <a:off x="1081070" y="3534385"/>
          <a:ext cx="1990725" cy="685800"/>
        </p:xfrm>
        <a:graphic>
          <a:graphicData uri="http://schemas.openxmlformats.org/presentationml/2006/ole">
            <p:oleObj spid="_x0000_s6181" name="Equation" r:id="rId7" imgW="1143000" imgH="393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20229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n 25"/>
          <p:cNvSpPr/>
          <p:nvPr/>
        </p:nvSpPr>
        <p:spPr>
          <a:xfrm>
            <a:off x="3200400" y="4419600"/>
            <a:ext cx="914400" cy="27563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Goal: Demonstrate electron beam energy modulation</a:t>
            </a:r>
          </a:p>
          <a:p>
            <a:pPr lvl="1"/>
            <a:r>
              <a:rPr lang="en-US" dirty="0" smtClean="0"/>
              <a:t>with AIS cavity prototype…	</a:t>
            </a:r>
            <a:r>
              <a:rPr lang="en-US" dirty="0" smtClean="0">
                <a:solidFill>
                  <a:srgbClr val="08AC3F"/>
                </a:solidFill>
                <a:sym typeface="Wingdings"/>
              </a:rPr>
              <a:t></a:t>
            </a:r>
            <a:endParaRPr lang="en-US" dirty="0" smtClean="0">
              <a:solidFill>
                <a:srgbClr val="08AC3F"/>
              </a:solidFill>
            </a:endParaRPr>
          </a:p>
          <a:p>
            <a:pPr lvl="1"/>
            <a:r>
              <a:rPr lang="en-US" dirty="0" smtClean="0"/>
              <a:t>…driven by an HEMT.		</a:t>
            </a:r>
            <a:r>
              <a:rPr lang="en-US" dirty="0" smtClean="0">
                <a:solidFill>
                  <a:srgbClr val="08AC3F"/>
                </a:solidFill>
                <a:sym typeface="Wingdings"/>
              </a:rPr>
              <a:t></a:t>
            </a:r>
            <a:endParaRPr lang="en-US" dirty="0" smtClean="0">
              <a:solidFill>
                <a:srgbClr val="08AC3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rot="16200000">
            <a:off x="6611044" y="4248982"/>
            <a:ext cx="454150" cy="417437"/>
          </a:xfrm>
          <a:prstGeom prst="trapezoid">
            <a:avLst>
              <a:gd name="adj" fmla="val 148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2123" y="4144432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COTS e-gun from</a:t>
            </a:r>
          </a:p>
          <a:p>
            <a:r>
              <a:rPr lang="en-US" dirty="0" smtClean="0"/>
              <a:t>Kimball Physics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10200" y="3962400"/>
            <a:ext cx="609600" cy="990600"/>
            <a:chOff x="4114800" y="4058244"/>
            <a:chExt cx="609600" cy="990600"/>
          </a:xfrm>
        </p:grpSpPr>
        <p:sp>
          <p:nvSpPr>
            <p:cNvPr id="9" name="Rounded Rectangle 8"/>
            <p:cNvSpPr/>
            <p:nvPr/>
          </p:nvSpPr>
          <p:spPr>
            <a:xfrm>
              <a:off x="4114800" y="4058244"/>
              <a:ext cx="609600" cy="9906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>
              <a:off x="4191000" y="4591644"/>
              <a:ext cx="457200" cy="377952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4191000" y="4134444"/>
              <a:ext cx="457200" cy="377952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512397"/>
              <a:ext cx="609600" cy="79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0533" y="4486274"/>
              <a:ext cx="23812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Isosceles Triangle 12"/>
          <p:cNvSpPr/>
          <p:nvPr/>
        </p:nvSpPr>
        <p:spPr>
          <a:xfrm rot="16200000">
            <a:off x="7003115" y="5292509"/>
            <a:ext cx="596715" cy="5144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0800000">
            <a:off x="5257800" y="5029199"/>
            <a:ext cx="914400" cy="457200"/>
          </a:xfrm>
          <a:prstGeom prst="corner">
            <a:avLst>
              <a:gd name="adj1" fmla="val 9259"/>
              <a:gd name="adj2" fmla="val 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>
            <a:off x="6129868" y="5105396"/>
            <a:ext cx="914400" cy="457200"/>
          </a:xfrm>
          <a:prstGeom prst="corner">
            <a:avLst>
              <a:gd name="adj1" fmla="val 9259"/>
              <a:gd name="adj2" fmla="val 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53779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24465" y="510093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Sideline</a:t>
            </a:r>
          </a:p>
          <a:p>
            <a:r>
              <a:rPr lang="en-US" dirty="0" smtClean="0"/>
              <a:t>coupler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2933" y="376663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spectrometer</a:t>
            </a:r>
            <a:endParaRPr lang="en-US" dirty="0"/>
          </a:p>
        </p:txBody>
      </p:sp>
      <p:sp>
        <p:nvSpPr>
          <p:cNvPr id="21" name="Parallelogram 20"/>
          <p:cNvSpPr/>
          <p:nvPr/>
        </p:nvSpPr>
        <p:spPr>
          <a:xfrm rot="4709287">
            <a:off x="3267240" y="5265180"/>
            <a:ext cx="762000" cy="9144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364" y="32766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“low-res”</a:t>
            </a:r>
          </a:p>
          <a:p>
            <a:r>
              <a:rPr lang="en-US" dirty="0" smtClean="0"/>
              <a:t>in-line screen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56870" y="5257800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“high-res”</a:t>
            </a:r>
          </a:p>
          <a:p>
            <a:r>
              <a:rPr lang="en-US" dirty="0" smtClean="0"/>
              <a:t>90-deg</a:t>
            </a:r>
          </a:p>
          <a:p>
            <a:r>
              <a:rPr lang="en-US" dirty="0" smtClean="0"/>
              <a:t>screen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706533" y="4457701"/>
            <a:ext cx="914400" cy="0"/>
          </a:xfrm>
          <a:prstGeom prst="line">
            <a:avLst/>
          </a:prstGeom>
          <a:ln w="28575">
            <a:solidFill>
              <a:srgbClr val="BBC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43159" y="4439233"/>
            <a:ext cx="1962323" cy="457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3200400" y="4191000"/>
            <a:ext cx="914400" cy="27563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2800" y="5588001"/>
            <a:ext cx="609600" cy="209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1569933" y="4648200"/>
            <a:ext cx="89861" cy="712029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29921" y="3946491"/>
            <a:ext cx="575079" cy="105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3537410" y="5335490"/>
            <a:ext cx="229588" cy="712029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17460" y="4466630"/>
            <a:ext cx="224244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4"/>
            <a:endCxn id="27" idx="3"/>
          </p:cNvCxnSpPr>
          <p:nvPr/>
        </p:nvCxnSpPr>
        <p:spPr>
          <a:xfrm flipV="1">
            <a:off x="1617461" y="4466630"/>
            <a:ext cx="2040139" cy="53716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558199"/>
              </p:ext>
            </p:extLst>
          </p:nvPr>
        </p:nvGraphicFramePr>
        <p:xfrm>
          <a:off x="3851439" y="4480925"/>
          <a:ext cx="984249" cy="712010"/>
        </p:xfrm>
        <a:graphic>
          <a:graphicData uri="http://schemas.openxmlformats.org/presentationml/2006/ole">
            <p:oleObj spid="_x0000_s7186" name="Equation" r:id="rId3" imgW="596880" imgH="43164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930062" y="41910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V=</a:t>
            </a:r>
            <a:r>
              <a:rPr lang="en-US" sz="2000" dirty="0" smtClean="0"/>
              <a:t>∞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 rot="20534043">
            <a:off x="1940596" y="4723982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V=20kV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50407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6453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1609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771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80228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Electron gun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35946" y="2171617"/>
            <a:ext cx="403054" cy="11049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143295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AIS cavity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5029200" y="1802285"/>
            <a:ext cx="605294" cy="193151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1685517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Sideline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power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coupler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4388902" y="2608847"/>
            <a:ext cx="411698" cy="9598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152528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Spectrometer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dipole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2514600" y="2171617"/>
            <a:ext cx="480030" cy="13970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6800" y="21716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Inline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screen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>
            <a:off x="1371600" y="2817948"/>
            <a:ext cx="133782" cy="9158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78077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at 90-deg “high-res”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6248"/>
            <a:ext cx="2743200" cy="26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3812" y="4604266"/>
            <a:ext cx="150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power off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1143000" y="2514600"/>
            <a:ext cx="1143000" cy="2057400"/>
          </a:xfrm>
          <a:prstGeom prst="leftBrace">
            <a:avLst>
              <a:gd name="adj1" fmla="val 229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3639" y="426720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~ 7 kV “width”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39187"/>
            <a:ext cx="2743200" cy="26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52399" y="4343400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6 W RF</a:t>
            </a:r>
          </a:p>
          <a:p>
            <a:pPr algn="ctr"/>
            <a:r>
              <a:rPr lang="en-US" dirty="0" smtClean="0"/>
              <a:t> (~4 W to cavity)</a:t>
            </a:r>
          </a:p>
          <a:p>
            <a:pPr algn="ctr"/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39187"/>
            <a:ext cx="2743200" cy="26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4343400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4 W RF</a:t>
            </a:r>
          </a:p>
          <a:p>
            <a:pPr algn="ctr"/>
            <a:r>
              <a:rPr lang="en-US" dirty="0" smtClean="0"/>
              <a:t> (~ 2 ½ W to cavity)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8101" y="5181600"/>
            <a:ext cx="6906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all cases, e-gun is generating a 20-kV beam</a:t>
            </a:r>
          </a:p>
          <a:p>
            <a:pPr algn="ctr"/>
            <a:r>
              <a:rPr lang="en-US" dirty="0" smtClean="0"/>
              <a:t>(Asymmetry is due to dynamics in cavity + dipole focusing effects)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0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higher 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V</a:t>
            </a:r>
            <a:r>
              <a:rPr lang="en-US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beam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lower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556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at inline “low-res”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474720" cy="33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1292691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20-kV beam “parked” at right edge of screen.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474720" cy="33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from cathode “glow” </a:t>
            </a:r>
          </a:p>
          <a:p>
            <a:r>
              <a:rPr lang="en-US" dirty="0" smtClean="0"/>
              <a:t>shining through cavity aperture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898288" y="3657600"/>
            <a:ext cx="463912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2226" y="2139351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~ 350 W delivered to cavity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4922" y="2133600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RF off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4818" y="532744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“halo”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6" idx="0"/>
          </p:cNvCxnSpPr>
          <p:nvPr/>
        </p:nvCxnSpPr>
        <p:spPr>
          <a:xfrm flipH="1" flipV="1">
            <a:off x="3886200" y="3505200"/>
            <a:ext cx="508909" cy="18222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7552549" y="3267854"/>
            <a:ext cx="533400" cy="100809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2177" y="515093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high-energy “tail” extends</a:t>
            </a:r>
          </a:p>
          <a:p>
            <a:r>
              <a:rPr lang="en-US" dirty="0" smtClean="0"/>
              <a:t>to an estimated 40 kV.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0"/>
            <a:endCxn id="19" idx="1"/>
          </p:cNvCxnSpPr>
          <p:nvPr/>
        </p:nvCxnSpPr>
        <p:spPr>
          <a:xfrm flipV="1">
            <a:off x="7186149" y="4038601"/>
            <a:ext cx="633101" cy="111232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81163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Efforts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Technology demonstration and validation</a:t>
            </a:r>
          </a:p>
          <a:p>
            <a:pPr lvl="2"/>
            <a:r>
              <a:rPr lang="en-US" dirty="0" smtClean="0"/>
              <a:t>Beam acceleration</a:t>
            </a:r>
          </a:p>
          <a:p>
            <a:pPr lvl="2"/>
            <a:r>
              <a:rPr lang="en-US" dirty="0" smtClean="0"/>
              <a:t>RF power train optimization</a:t>
            </a:r>
          </a:p>
          <a:p>
            <a:pPr lvl="2"/>
            <a:r>
              <a:rPr lang="en-US" dirty="0" smtClean="0"/>
              <a:t>Cavity tuning demonstration</a:t>
            </a:r>
          </a:p>
          <a:p>
            <a:pPr lvl="2"/>
            <a:r>
              <a:rPr lang="en-US" dirty="0" smtClean="0"/>
              <a:t>“Passive” radiation effects testing</a:t>
            </a:r>
          </a:p>
          <a:p>
            <a:pPr lvl="2"/>
            <a:endParaRPr lang="en-US" dirty="0"/>
          </a:p>
          <a:p>
            <a:r>
              <a:rPr lang="en-US" dirty="0" smtClean="0"/>
              <a:t>Soon</a:t>
            </a:r>
          </a:p>
          <a:p>
            <a:pPr lvl="1"/>
            <a:r>
              <a:rPr lang="en-US" dirty="0" err="1" smtClean="0"/>
              <a:t>Multicell</a:t>
            </a:r>
            <a:r>
              <a:rPr lang="en-US" dirty="0" smtClean="0"/>
              <a:t> acceleration &amp; energy gain measurement</a:t>
            </a:r>
          </a:p>
          <a:p>
            <a:pPr lvl="1"/>
            <a:r>
              <a:rPr lang="en-US" dirty="0" smtClean="0"/>
              <a:t>Long-term “burn-in” testing</a:t>
            </a:r>
          </a:p>
          <a:p>
            <a:pPr lvl="1"/>
            <a:r>
              <a:rPr lang="en-US" dirty="0" smtClean="0"/>
              <a:t>“Active” radiation effects testing</a:t>
            </a:r>
          </a:p>
          <a:p>
            <a:pPr lvl="1"/>
            <a:endParaRPr lang="en-US" dirty="0" smtClean="0"/>
          </a:p>
          <a:p>
            <a:pPr marL="34448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8026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Accelerators in space can drive exciting new science, but are limited by achievable current &amp; voltage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RF-based </a:t>
            </a:r>
            <a:r>
              <a:rPr lang="en-US" dirty="0" err="1" smtClean="0"/>
              <a:t>linacs</a:t>
            </a:r>
            <a:r>
              <a:rPr lang="en-US" dirty="0" smtClean="0"/>
              <a:t> appear highly promising as alternatives for CONNEX</a:t>
            </a:r>
          </a:p>
          <a:p>
            <a:pPr lvl="1"/>
            <a:r>
              <a:rPr lang="en-US" dirty="0" smtClean="0"/>
              <a:t>(relatively) efficient and compact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beam</a:t>
            </a:r>
            <a:r>
              <a:rPr lang="en-US" dirty="0" smtClean="0"/>
              <a:t> for low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sat</a:t>
            </a:r>
            <a:endParaRPr lang="en-US" baseline="-25000" dirty="0" smtClean="0"/>
          </a:p>
          <a:p>
            <a:pPr lvl="1"/>
            <a:r>
              <a:rPr lang="en-US" dirty="0" smtClean="0"/>
              <a:t>modular and highly redundant / fault tolerant</a:t>
            </a:r>
          </a:p>
          <a:p>
            <a:pPr lvl="1"/>
            <a:endParaRPr lang="en-US" dirty="0"/>
          </a:p>
          <a:p>
            <a:r>
              <a:rPr lang="en-US" dirty="0" smtClean="0"/>
              <a:t>Initial results are very encouraging.  Much work ahead but no show-stoppers seen yet.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1781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talk focuses on work performed at Los Alamos, intended to demonstrate viability of core technologies for the accelerator.</a:t>
            </a:r>
          </a:p>
          <a:p>
            <a:endParaRPr lang="en-US" dirty="0"/>
          </a:p>
          <a:p>
            <a:r>
              <a:rPr lang="en-US" dirty="0" smtClean="0"/>
              <a:t>There has been very good work done elsewhere (SLAC, Goddard) that isn’t listed in detail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2290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RF accelerators in space?</a:t>
            </a:r>
          </a:p>
          <a:p>
            <a:pPr lvl="1"/>
            <a:endParaRPr lang="en-US" dirty="0"/>
          </a:p>
          <a:p>
            <a:r>
              <a:rPr lang="en-US" dirty="0" smtClean="0"/>
              <a:t>Constraints</a:t>
            </a:r>
          </a:p>
          <a:p>
            <a:pPr lvl="1"/>
            <a:endParaRPr lang="en-US" dirty="0"/>
          </a:p>
          <a:p>
            <a:r>
              <a:rPr lang="en-US" dirty="0" smtClean="0"/>
              <a:t>Approach</a:t>
            </a:r>
          </a:p>
          <a:p>
            <a:pPr lvl="1"/>
            <a:endParaRPr lang="en-US" dirty="0"/>
          </a:p>
          <a:p>
            <a:r>
              <a:rPr lang="en-US" dirty="0" smtClean="0"/>
              <a:t>Results to date</a:t>
            </a:r>
          </a:p>
          <a:p>
            <a:pPr lvl="1"/>
            <a:endParaRPr lang="en-US" dirty="0"/>
          </a:p>
          <a:p>
            <a:r>
              <a:rPr lang="en-US" dirty="0" smtClean="0"/>
              <a:t>Future plans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4734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Spherical Satellite…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" y="1295400"/>
            <a:ext cx="2238376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7289" y="234484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same beam </a:t>
            </a:r>
            <a:r>
              <a:rPr lang="en-US" sz="2400" i="1" dirty="0" smtClean="0"/>
              <a:t>power</a:t>
            </a:r>
            <a:r>
              <a:rPr lang="en-US" sz="2400" dirty="0" smtClean="0"/>
              <a:t>, charge neutralization is easier with higher beam </a:t>
            </a:r>
            <a:r>
              <a:rPr lang="en-US" sz="2400" i="1" dirty="0" smtClean="0"/>
              <a:t>voltage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9284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But: DC voltages drive local plasma currents and corresponding currents in the satellite.  Can lead to damage and breakdown.</a:t>
            </a:r>
          </a:p>
          <a:p>
            <a:endParaRPr lang="en-US" sz="2400" dirty="0"/>
          </a:p>
          <a:p>
            <a:r>
              <a:rPr lang="en-US" sz="2400" dirty="0" smtClean="0"/>
              <a:t>For some satellites, 300 V = “high voltage”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24200" y="1295400"/>
            <a:ext cx="5704078" cy="1015663"/>
            <a:chOff x="10010498" y="2929302"/>
            <a:chExt cx="4891117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10010498" y="2929302"/>
              <a:ext cx="16895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10 kJ = 200 mA</a:t>
              </a:r>
            </a:p>
            <a:p>
              <a:pPr algn="r"/>
              <a:r>
                <a:rPr lang="en-US" sz="2000" dirty="0" smtClean="0"/>
                <a:t>20 mA</a:t>
              </a:r>
            </a:p>
            <a:p>
              <a:pPr algn="r"/>
              <a:r>
                <a:rPr lang="en-US" sz="2000" dirty="0" smtClean="0"/>
                <a:t>1 mA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63318" y="2929302"/>
              <a:ext cx="2683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</a:p>
            <a:p>
              <a:r>
                <a:rPr lang="en-US" sz="2000" dirty="0" smtClean="0"/>
                <a:t>x</a:t>
              </a:r>
            </a:p>
            <a:p>
              <a:r>
                <a:rPr lang="en-US" sz="2000" dirty="0"/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912600" y="2929302"/>
              <a:ext cx="9652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5 kV</a:t>
              </a:r>
            </a:p>
            <a:p>
              <a:pPr algn="r"/>
              <a:r>
                <a:rPr lang="en-US" sz="2000" dirty="0" smtClean="0"/>
                <a:t>50 kV</a:t>
              </a:r>
            </a:p>
            <a:p>
              <a:pPr algn="r"/>
              <a:r>
                <a:rPr lang="en-US" sz="2000" dirty="0" smtClean="0"/>
                <a:t>1000 kV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04886" y="2929302"/>
              <a:ext cx="976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10 sec</a:t>
              </a:r>
            </a:p>
            <a:p>
              <a:r>
                <a:rPr lang="en-US" sz="2000" dirty="0" smtClean="0"/>
                <a:t>x 10 sec</a:t>
              </a:r>
            </a:p>
            <a:p>
              <a:r>
                <a:rPr lang="en-US" sz="2000" dirty="0" smtClean="0"/>
                <a:t>x 10 sec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62510" y="2929302"/>
              <a:ext cx="3741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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</a:t>
              </a:r>
            </a:p>
            <a:p>
              <a:r>
                <a:rPr lang="en-US" sz="2000" dirty="0">
                  <a:sym typeface="Wingdings" panose="05000000000000000000" pitchFamily="2" charset="2"/>
                </a:rPr>
                <a:t>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97000" y="2929302"/>
              <a:ext cx="585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</a:p>
            <a:p>
              <a:r>
                <a:rPr lang="en-US" sz="2000" dirty="0" smtClean="0"/>
                <a:t>0.2</a:t>
              </a:r>
            </a:p>
            <a:p>
              <a:r>
                <a:rPr lang="en-US" sz="2000" dirty="0" smtClean="0"/>
                <a:t>0.01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583822" y="2929302"/>
              <a:ext cx="3177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</a:p>
            <a:p>
              <a:r>
                <a:rPr lang="en-US" sz="2000" dirty="0" smtClean="0"/>
                <a:t>C</a:t>
              </a:r>
            </a:p>
            <a:p>
              <a:r>
                <a:rPr lang="en-US" sz="2000" dirty="0"/>
                <a:t>C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466609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RF Accelerators?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3978" y="2331788"/>
            <a:ext cx="3650822" cy="3327154"/>
            <a:chOff x="1911778" y="2362200"/>
            <a:chExt cx="3650822" cy="3327154"/>
          </a:xfrm>
        </p:grpSpPr>
        <p:sp>
          <p:nvSpPr>
            <p:cNvPr id="12" name="TextBox 11"/>
            <p:cNvSpPr txBox="1"/>
            <p:nvPr/>
          </p:nvSpPr>
          <p:spPr>
            <a:xfrm>
              <a:off x="3479979" y="5320022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voltage (kV)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029485" y="3244493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current (mA)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61509" y="156978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vs. I for 10-kW beam power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344442" y="2331789"/>
            <a:ext cx="1905000" cy="2545012"/>
          </a:xfrm>
          <a:custGeom>
            <a:avLst/>
            <a:gdLst>
              <a:gd name="connsiteX0" fmla="*/ 228260 w 2689900"/>
              <a:gd name="connsiteY0" fmla="*/ 2003060 h 2211840"/>
              <a:gd name="connsiteX1" fmla="*/ 2569124 w 2689900"/>
              <a:gd name="connsiteY1" fmla="*/ 1993916 h 2211840"/>
              <a:gd name="connsiteX2" fmla="*/ 2139356 w 2689900"/>
              <a:gd name="connsiteY2" fmla="*/ 521732 h 2211840"/>
              <a:gd name="connsiteX3" fmla="*/ 301412 w 2689900"/>
              <a:gd name="connsiteY3" fmla="*/ 82820 h 2211840"/>
              <a:gd name="connsiteX4" fmla="*/ 228260 w 2689900"/>
              <a:gd name="connsiteY4" fmla="*/ 2003060 h 2211840"/>
              <a:gd name="connsiteX0" fmla="*/ 228260 w 2689900"/>
              <a:gd name="connsiteY0" fmla="*/ 2003060 h 2211840"/>
              <a:gd name="connsiteX1" fmla="*/ 2569124 w 2689900"/>
              <a:gd name="connsiteY1" fmla="*/ 1993916 h 2211840"/>
              <a:gd name="connsiteX2" fmla="*/ 2139356 w 2689900"/>
              <a:gd name="connsiteY2" fmla="*/ 521732 h 2211840"/>
              <a:gd name="connsiteX3" fmla="*/ 301412 w 2689900"/>
              <a:gd name="connsiteY3" fmla="*/ 82820 h 2211840"/>
              <a:gd name="connsiteX4" fmla="*/ 228260 w 2689900"/>
              <a:gd name="connsiteY4" fmla="*/ 2003060 h 2211840"/>
              <a:gd name="connsiteX0" fmla="*/ 164581 w 2626221"/>
              <a:gd name="connsiteY0" fmla="*/ 2003060 h 2211840"/>
              <a:gd name="connsiteX1" fmla="*/ 2505445 w 2626221"/>
              <a:gd name="connsiteY1" fmla="*/ 1993916 h 2211840"/>
              <a:gd name="connsiteX2" fmla="*/ 2075677 w 2626221"/>
              <a:gd name="connsiteY2" fmla="*/ 521732 h 2211840"/>
              <a:gd name="connsiteX3" fmla="*/ 237733 w 2626221"/>
              <a:gd name="connsiteY3" fmla="*/ 82820 h 2211840"/>
              <a:gd name="connsiteX4" fmla="*/ 164581 w 2626221"/>
              <a:gd name="connsiteY4" fmla="*/ 2003060 h 2211840"/>
              <a:gd name="connsiteX0" fmla="*/ 164581 w 2626221"/>
              <a:gd name="connsiteY0" fmla="*/ 2003060 h 2110031"/>
              <a:gd name="connsiteX1" fmla="*/ 2505445 w 2626221"/>
              <a:gd name="connsiteY1" fmla="*/ 1993916 h 2110031"/>
              <a:gd name="connsiteX2" fmla="*/ 2075677 w 2626221"/>
              <a:gd name="connsiteY2" fmla="*/ 521732 h 2110031"/>
              <a:gd name="connsiteX3" fmla="*/ 237733 w 2626221"/>
              <a:gd name="connsiteY3" fmla="*/ 82820 h 2110031"/>
              <a:gd name="connsiteX4" fmla="*/ 164581 w 2626221"/>
              <a:gd name="connsiteY4" fmla="*/ 2003060 h 2110031"/>
              <a:gd name="connsiteX0" fmla="*/ 164581 w 2626221"/>
              <a:gd name="connsiteY0" fmla="*/ 2003060 h 2110031"/>
              <a:gd name="connsiteX1" fmla="*/ 2505445 w 2626221"/>
              <a:gd name="connsiteY1" fmla="*/ 1993916 h 2110031"/>
              <a:gd name="connsiteX2" fmla="*/ 2075677 w 2626221"/>
              <a:gd name="connsiteY2" fmla="*/ 521732 h 2110031"/>
              <a:gd name="connsiteX3" fmla="*/ 237733 w 2626221"/>
              <a:gd name="connsiteY3" fmla="*/ 82820 h 2110031"/>
              <a:gd name="connsiteX4" fmla="*/ 164581 w 2626221"/>
              <a:gd name="connsiteY4" fmla="*/ 2003060 h 2110031"/>
              <a:gd name="connsiteX0" fmla="*/ 164581 w 2626221"/>
              <a:gd name="connsiteY0" fmla="*/ 2003060 h 2041479"/>
              <a:gd name="connsiteX1" fmla="*/ 2505445 w 2626221"/>
              <a:gd name="connsiteY1" fmla="*/ 1993916 h 2041479"/>
              <a:gd name="connsiteX2" fmla="*/ 2075677 w 2626221"/>
              <a:gd name="connsiteY2" fmla="*/ 521732 h 2041479"/>
              <a:gd name="connsiteX3" fmla="*/ 237733 w 2626221"/>
              <a:gd name="connsiteY3" fmla="*/ 82820 h 2041479"/>
              <a:gd name="connsiteX4" fmla="*/ 164581 w 2626221"/>
              <a:gd name="connsiteY4" fmla="*/ 2003060 h 2041479"/>
              <a:gd name="connsiteX0" fmla="*/ 164581 w 2505445"/>
              <a:gd name="connsiteY0" fmla="*/ 2003060 h 2041479"/>
              <a:gd name="connsiteX1" fmla="*/ 2505445 w 2505445"/>
              <a:gd name="connsiteY1" fmla="*/ 1993916 h 2041479"/>
              <a:gd name="connsiteX2" fmla="*/ 2075677 w 2505445"/>
              <a:gd name="connsiteY2" fmla="*/ 521732 h 2041479"/>
              <a:gd name="connsiteX3" fmla="*/ 237733 w 2505445"/>
              <a:gd name="connsiteY3" fmla="*/ 82820 h 2041479"/>
              <a:gd name="connsiteX4" fmla="*/ 164581 w 2505445"/>
              <a:gd name="connsiteY4" fmla="*/ 2003060 h 2041479"/>
              <a:gd name="connsiteX0" fmla="*/ 164581 w 2505445"/>
              <a:gd name="connsiteY0" fmla="*/ 2003060 h 2041479"/>
              <a:gd name="connsiteX1" fmla="*/ 2505445 w 2505445"/>
              <a:gd name="connsiteY1" fmla="*/ 1993916 h 2041479"/>
              <a:gd name="connsiteX2" fmla="*/ 2075677 w 2505445"/>
              <a:gd name="connsiteY2" fmla="*/ 521732 h 2041479"/>
              <a:gd name="connsiteX3" fmla="*/ 237733 w 2505445"/>
              <a:gd name="connsiteY3" fmla="*/ 82820 h 2041479"/>
              <a:gd name="connsiteX4" fmla="*/ 164581 w 2505445"/>
              <a:gd name="connsiteY4" fmla="*/ 2003060 h 2041479"/>
              <a:gd name="connsiteX0" fmla="*/ 87882 w 2428746"/>
              <a:gd name="connsiteY0" fmla="*/ 2003060 h 2041479"/>
              <a:gd name="connsiteX1" fmla="*/ 2428746 w 2428746"/>
              <a:gd name="connsiteY1" fmla="*/ 1993916 h 2041479"/>
              <a:gd name="connsiteX2" fmla="*/ 1998978 w 2428746"/>
              <a:gd name="connsiteY2" fmla="*/ 521732 h 2041479"/>
              <a:gd name="connsiteX3" fmla="*/ 161034 w 2428746"/>
              <a:gd name="connsiteY3" fmla="*/ 82820 h 2041479"/>
              <a:gd name="connsiteX4" fmla="*/ 87882 w 2428746"/>
              <a:gd name="connsiteY4" fmla="*/ 2003060 h 2041479"/>
              <a:gd name="connsiteX0" fmla="*/ 94827 w 2435691"/>
              <a:gd name="connsiteY0" fmla="*/ 2003060 h 2041479"/>
              <a:gd name="connsiteX1" fmla="*/ 2435691 w 2435691"/>
              <a:gd name="connsiteY1" fmla="*/ 1993916 h 2041479"/>
              <a:gd name="connsiteX2" fmla="*/ 2005923 w 2435691"/>
              <a:gd name="connsiteY2" fmla="*/ 521732 h 2041479"/>
              <a:gd name="connsiteX3" fmla="*/ 167979 w 2435691"/>
              <a:gd name="connsiteY3" fmla="*/ 82820 h 2041479"/>
              <a:gd name="connsiteX4" fmla="*/ 94827 w 2435691"/>
              <a:gd name="connsiteY4" fmla="*/ 2003060 h 2041479"/>
              <a:gd name="connsiteX0" fmla="*/ 0 w 2340864"/>
              <a:gd name="connsiteY0" fmla="*/ 2003060 h 2041479"/>
              <a:gd name="connsiteX1" fmla="*/ 2340864 w 2340864"/>
              <a:gd name="connsiteY1" fmla="*/ 1993916 h 2041479"/>
              <a:gd name="connsiteX2" fmla="*/ 1911096 w 2340864"/>
              <a:gd name="connsiteY2" fmla="*/ 521732 h 2041479"/>
              <a:gd name="connsiteX3" fmla="*/ 73152 w 2340864"/>
              <a:gd name="connsiteY3" fmla="*/ 82820 h 2041479"/>
              <a:gd name="connsiteX4" fmla="*/ 0 w 2340864"/>
              <a:gd name="connsiteY4" fmla="*/ 2003060 h 2041479"/>
              <a:gd name="connsiteX0" fmla="*/ 27817 w 2368681"/>
              <a:gd name="connsiteY0" fmla="*/ 2034957 h 2073376"/>
              <a:gd name="connsiteX1" fmla="*/ 2368681 w 2368681"/>
              <a:gd name="connsiteY1" fmla="*/ 2025813 h 2073376"/>
              <a:gd name="connsiteX2" fmla="*/ 1938913 w 2368681"/>
              <a:gd name="connsiteY2" fmla="*/ 553629 h 2073376"/>
              <a:gd name="connsiteX3" fmla="*/ 27817 w 2368681"/>
              <a:gd name="connsiteY3" fmla="*/ 78141 h 2073376"/>
              <a:gd name="connsiteX4" fmla="*/ 27817 w 2368681"/>
              <a:gd name="connsiteY4" fmla="*/ 2034957 h 2073376"/>
              <a:gd name="connsiteX0" fmla="*/ 21047 w 2371055"/>
              <a:gd name="connsiteY0" fmla="*/ 2071533 h 2071533"/>
              <a:gd name="connsiteX1" fmla="*/ 2371055 w 2371055"/>
              <a:gd name="connsiteY1" fmla="*/ 2025813 h 2071533"/>
              <a:gd name="connsiteX2" fmla="*/ 1941287 w 2371055"/>
              <a:gd name="connsiteY2" fmla="*/ 553629 h 2071533"/>
              <a:gd name="connsiteX3" fmla="*/ 30191 w 2371055"/>
              <a:gd name="connsiteY3" fmla="*/ 78141 h 2071533"/>
              <a:gd name="connsiteX4" fmla="*/ 21047 w 2371055"/>
              <a:gd name="connsiteY4" fmla="*/ 2071533 h 2071533"/>
              <a:gd name="connsiteX0" fmla="*/ 21047 w 2608799"/>
              <a:gd name="connsiteY0" fmla="*/ 2071533 h 2071533"/>
              <a:gd name="connsiteX1" fmla="*/ 2608799 w 2608799"/>
              <a:gd name="connsiteY1" fmla="*/ 2062389 h 2071533"/>
              <a:gd name="connsiteX2" fmla="*/ 1941287 w 2608799"/>
              <a:gd name="connsiteY2" fmla="*/ 553629 h 2071533"/>
              <a:gd name="connsiteX3" fmla="*/ 30191 w 2608799"/>
              <a:gd name="connsiteY3" fmla="*/ 78141 h 2071533"/>
              <a:gd name="connsiteX4" fmla="*/ 21047 w 2608799"/>
              <a:gd name="connsiteY4" fmla="*/ 2071533 h 20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799" h="2071533">
                <a:moveTo>
                  <a:pt x="21047" y="2071533"/>
                </a:moveTo>
                <a:lnTo>
                  <a:pt x="2608799" y="2062389"/>
                </a:lnTo>
                <a:cubicBezTo>
                  <a:pt x="2579843" y="1650909"/>
                  <a:pt x="2319239" y="872145"/>
                  <a:pt x="1941287" y="553629"/>
                </a:cubicBezTo>
                <a:cubicBezTo>
                  <a:pt x="1563335" y="235113"/>
                  <a:pt x="342611" y="-173319"/>
                  <a:pt x="30191" y="78141"/>
                </a:cubicBezTo>
                <a:cubicBezTo>
                  <a:pt x="-35341" y="1500033"/>
                  <a:pt x="27143" y="116241"/>
                  <a:pt x="21047" y="20715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61782" y="3962400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</a:t>
            </a:r>
          </a:p>
          <a:p>
            <a:r>
              <a:rPr lang="en-US" dirty="0" smtClean="0"/>
              <a:t>based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3035810" y="3179965"/>
            <a:ext cx="2011680" cy="1689225"/>
          </a:xfrm>
          <a:custGeom>
            <a:avLst/>
            <a:gdLst>
              <a:gd name="connsiteX0" fmla="*/ 190993 w 2289683"/>
              <a:gd name="connsiteY0" fmla="*/ 1648067 h 1815023"/>
              <a:gd name="connsiteX1" fmla="*/ 273289 w 2289683"/>
              <a:gd name="connsiteY1" fmla="*/ 111875 h 1815023"/>
              <a:gd name="connsiteX2" fmla="*/ 2056369 w 2289683"/>
              <a:gd name="connsiteY2" fmla="*/ 285611 h 1815023"/>
              <a:gd name="connsiteX3" fmla="*/ 2065513 w 2289683"/>
              <a:gd name="connsiteY3" fmla="*/ 1620635 h 1815023"/>
              <a:gd name="connsiteX4" fmla="*/ 190993 w 2289683"/>
              <a:gd name="connsiteY4" fmla="*/ 1648067 h 1815023"/>
              <a:gd name="connsiteX0" fmla="*/ 190993 w 2289683"/>
              <a:gd name="connsiteY0" fmla="*/ 1648067 h 1815023"/>
              <a:gd name="connsiteX1" fmla="*/ 273289 w 2289683"/>
              <a:gd name="connsiteY1" fmla="*/ 111875 h 1815023"/>
              <a:gd name="connsiteX2" fmla="*/ 2056369 w 2289683"/>
              <a:gd name="connsiteY2" fmla="*/ 285611 h 1815023"/>
              <a:gd name="connsiteX3" fmla="*/ 2065513 w 2289683"/>
              <a:gd name="connsiteY3" fmla="*/ 1620635 h 1815023"/>
              <a:gd name="connsiteX4" fmla="*/ 190993 w 2289683"/>
              <a:gd name="connsiteY4" fmla="*/ 1648067 h 1815023"/>
              <a:gd name="connsiteX0" fmla="*/ 120871 w 2219561"/>
              <a:gd name="connsiteY0" fmla="*/ 1648067 h 1815023"/>
              <a:gd name="connsiteX1" fmla="*/ 203167 w 2219561"/>
              <a:gd name="connsiteY1" fmla="*/ 111875 h 1815023"/>
              <a:gd name="connsiteX2" fmla="*/ 1986247 w 2219561"/>
              <a:gd name="connsiteY2" fmla="*/ 285611 h 1815023"/>
              <a:gd name="connsiteX3" fmla="*/ 1995391 w 2219561"/>
              <a:gd name="connsiteY3" fmla="*/ 1620635 h 1815023"/>
              <a:gd name="connsiteX4" fmla="*/ 120871 w 2219561"/>
              <a:gd name="connsiteY4" fmla="*/ 1648067 h 1815023"/>
              <a:gd name="connsiteX0" fmla="*/ 120871 w 2219561"/>
              <a:gd name="connsiteY0" fmla="*/ 1648067 h 1815023"/>
              <a:gd name="connsiteX1" fmla="*/ 203167 w 2219561"/>
              <a:gd name="connsiteY1" fmla="*/ 111875 h 1815023"/>
              <a:gd name="connsiteX2" fmla="*/ 1986247 w 2219561"/>
              <a:gd name="connsiteY2" fmla="*/ 285611 h 1815023"/>
              <a:gd name="connsiteX3" fmla="*/ 1995391 w 2219561"/>
              <a:gd name="connsiteY3" fmla="*/ 1620635 h 1815023"/>
              <a:gd name="connsiteX4" fmla="*/ 120871 w 2219561"/>
              <a:gd name="connsiteY4" fmla="*/ 1648067 h 1815023"/>
              <a:gd name="connsiteX0" fmla="*/ 0 w 2098690"/>
              <a:gd name="connsiteY0" fmla="*/ 1648067 h 1815023"/>
              <a:gd name="connsiteX1" fmla="*/ 82296 w 2098690"/>
              <a:gd name="connsiteY1" fmla="*/ 111875 h 1815023"/>
              <a:gd name="connsiteX2" fmla="*/ 1865376 w 2098690"/>
              <a:gd name="connsiteY2" fmla="*/ 285611 h 1815023"/>
              <a:gd name="connsiteX3" fmla="*/ 1874520 w 2098690"/>
              <a:gd name="connsiteY3" fmla="*/ 1620635 h 1815023"/>
              <a:gd name="connsiteX4" fmla="*/ 0 w 2098690"/>
              <a:gd name="connsiteY4" fmla="*/ 1648067 h 1815023"/>
              <a:gd name="connsiteX0" fmla="*/ 0 w 2098690"/>
              <a:gd name="connsiteY0" fmla="*/ 1648067 h 1745603"/>
              <a:gd name="connsiteX1" fmla="*/ 82296 w 2098690"/>
              <a:gd name="connsiteY1" fmla="*/ 111875 h 1745603"/>
              <a:gd name="connsiteX2" fmla="*/ 1865376 w 2098690"/>
              <a:gd name="connsiteY2" fmla="*/ 285611 h 1745603"/>
              <a:gd name="connsiteX3" fmla="*/ 1874520 w 2098690"/>
              <a:gd name="connsiteY3" fmla="*/ 1620635 h 1745603"/>
              <a:gd name="connsiteX4" fmla="*/ 0 w 2098690"/>
              <a:gd name="connsiteY4" fmla="*/ 1648067 h 1745603"/>
              <a:gd name="connsiteX0" fmla="*/ 0 w 2098690"/>
              <a:gd name="connsiteY0" fmla="*/ 1648067 h 1745603"/>
              <a:gd name="connsiteX1" fmla="*/ 82296 w 2098690"/>
              <a:gd name="connsiteY1" fmla="*/ 111875 h 1745603"/>
              <a:gd name="connsiteX2" fmla="*/ 1865376 w 2098690"/>
              <a:gd name="connsiteY2" fmla="*/ 285611 h 1745603"/>
              <a:gd name="connsiteX3" fmla="*/ 1874520 w 2098690"/>
              <a:gd name="connsiteY3" fmla="*/ 1620635 h 1745603"/>
              <a:gd name="connsiteX4" fmla="*/ 0 w 2098690"/>
              <a:gd name="connsiteY4" fmla="*/ 1648067 h 1745603"/>
              <a:gd name="connsiteX0" fmla="*/ 0 w 2098690"/>
              <a:gd name="connsiteY0" fmla="*/ 1648067 h 1673264"/>
              <a:gd name="connsiteX1" fmla="*/ 82296 w 2098690"/>
              <a:gd name="connsiteY1" fmla="*/ 111875 h 1673264"/>
              <a:gd name="connsiteX2" fmla="*/ 1865376 w 2098690"/>
              <a:gd name="connsiteY2" fmla="*/ 285611 h 1673264"/>
              <a:gd name="connsiteX3" fmla="*/ 1874520 w 2098690"/>
              <a:gd name="connsiteY3" fmla="*/ 1620635 h 1673264"/>
              <a:gd name="connsiteX4" fmla="*/ 0 w 2098690"/>
              <a:gd name="connsiteY4" fmla="*/ 1648067 h 1673264"/>
              <a:gd name="connsiteX0" fmla="*/ 0 w 2156885"/>
              <a:gd name="connsiteY0" fmla="*/ 1648067 h 1678126"/>
              <a:gd name="connsiteX1" fmla="*/ 82296 w 2156885"/>
              <a:gd name="connsiteY1" fmla="*/ 111875 h 1678126"/>
              <a:gd name="connsiteX2" fmla="*/ 1865376 w 2156885"/>
              <a:gd name="connsiteY2" fmla="*/ 285611 h 1678126"/>
              <a:gd name="connsiteX3" fmla="*/ 1975104 w 2156885"/>
              <a:gd name="connsiteY3" fmla="*/ 1638923 h 1678126"/>
              <a:gd name="connsiteX4" fmla="*/ 0 w 2156885"/>
              <a:gd name="connsiteY4" fmla="*/ 1648067 h 1678126"/>
              <a:gd name="connsiteX0" fmla="*/ 0 w 2031106"/>
              <a:gd name="connsiteY0" fmla="*/ 1648067 h 1678126"/>
              <a:gd name="connsiteX1" fmla="*/ 82296 w 2031106"/>
              <a:gd name="connsiteY1" fmla="*/ 111875 h 1678126"/>
              <a:gd name="connsiteX2" fmla="*/ 1865376 w 2031106"/>
              <a:gd name="connsiteY2" fmla="*/ 285611 h 1678126"/>
              <a:gd name="connsiteX3" fmla="*/ 1975104 w 2031106"/>
              <a:gd name="connsiteY3" fmla="*/ 1638923 h 1678126"/>
              <a:gd name="connsiteX4" fmla="*/ 0 w 2031106"/>
              <a:gd name="connsiteY4" fmla="*/ 1648067 h 1678126"/>
              <a:gd name="connsiteX0" fmla="*/ 0 w 2031106"/>
              <a:gd name="connsiteY0" fmla="*/ 1648067 h 1678126"/>
              <a:gd name="connsiteX1" fmla="*/ 82296 w 2031106"/>
              <a:gd name="connsiteY1" fmla="*/ 111875 h 1678126"/>
              <a:gd name="connsiteX2" fmla="*/ 1865376 w 2031106"/>
              <a:gd name="connsiteY2" fmla="*/ 285611 h 1678126"/>
              <a:gd name="connsiteX3" fmla="*/ 1975104 w 2031106"/>
              <a:gd name="connsiteY3" fmla="*/ 1638923 h 1678126"/>
              <a:gd name="connsiteX4" fmla="*/ 0 w 2031106"/>
              <a:gd name="connsiteY4" fmla="*/ 1648067 h 1678126"/>
              <a:gd name="connsiteX0" fmla="*/ 0 w 2031106"/>
              <a:gd name="connsiteY0" fmla="*/ 1648067 h 1678126"/>
              <a:gd name="connsiteX1" fmla="*/ 82296 w 2031106"/>
              <a:gd name="connsiteY1" fmla="*/ 111875 h 1678126"/>
              <a:gd name="connsiteX2" fmla="*/ 1865376 w 2031106"/>
              <a:gd name="connsiteY2" fmla="*/ 285611 h 1678126"/>
              <a:gd name="connsiteX3" fmla="*/ 1975104 w 2031106"/>
              <a:gd name="connsiteY3" fmla="*/ 1638923 h 1678126"/>
              <a:gd name="connsiteX4" fmla="*/ 0 w 2031106"/>
              <a:gd name="connsiteY4" fmla="*/ 1648067 h 1678126"/>
              <a:gd name="connsiteX0" fmla="*/ 0 w 1975104"/>
              <a:gd name="connsiteY0" fmla="*/ 1648067 h 1678126"/>
              <a:gd name="connsiteX1" fmla="*/ 82296 w 1975104"/>
              <a:gd name="connsiteY1" fmla="*/ 111875 h 1678126"/>
              <a:gd name="connsiteX2" fmla="*/ 1865376 w 1975104"/>
              <a:gd name="connsiteY2" fmla="*/ 285611 h 1678126"/>
              <a:gd name="connsiteX3" fmla="*/ 1975104 w 1975104"/>
              <a:gd name="connsiteY3" fmla="*/ 1638923 h 1678126"/>
              <a:gd name="connsiteX4" fmla="*/ 0 w 1975104"/>
              <a:gd name="connsiteY4" fmla="*/ 1648067 h 1678126"/>
              <a:gd name="connsiteX0" fmla="*/ 0 w 1975104"/>
              <a:gd name="connsiteY0" fmla="*/ 1648067 h 1678126"/>
              <a:gd name="connsiteX1" fmla="*/ 82296 w 1975104"/>
              <a:gd name="connsiteY1" fmla="*/ 111875 h 1678126"/>
              <a:gd name="connsiteX2" fmla="*/ 1956816 w 1975104"/>
              <a:gd name="connsiteY2" fmla="*/ 285611 h 1678126"/>
              <a:gd name="connsiteX3" fmla="*/ 1975104 w 1975104"/>
              <a:gd name="connsiteY3" fmla="*/ 1638923 h 1678126"/>
              <a:gd name="connsiteX4" fmla="*/ 0 w 1975104"/>
              <a:gd name="connsiteY4" fmla="*/ 1648067 h 1678126"/>
              <a:gd name="connsiteX0" fmla="*/ 0 w 1999981"/>
              <a:gd name="connsiteY0" fmla="*/ 1648067 h 1678126"/>
              <a:gd name="connsiteX1" fmla="*/ 82296 w 1999981"/>
              <a:gd name="connsiteY1" fmla="*/ 111875 h 1678126"/>
              <a:gd name="connsiteX2" fmla="*/ 1993392 w 1999981"/>
              <a:gd name="connsiteY2" fmla="*/ 285611 h 1678126"/>
              <a:gd name="connsiteX3" fmla="*/ 1975104 w 1999981"/>
              <a:gd name="connsiteY3" fmla="*/ 1638923 h 1678126"/>
              <a:gd name="connsiteX4" fmla="*/ 0 w 1999981"/>
              <a:gd name="connsiteY4" fmla="*/ 1648067 h 1678126"/>
              <a:gd name="connsiteX0" fmla="*/ 0 w 2011680"/>
              <a:gd name="connsiteY0" fmla="*/ 1648067 h 1689225"/>
              <a:gd name="connsiteX1" fmla="*/ 82296 w 2011680"/>
              <a:gd name="connsiteY1" fmla="*/ 111875 h 1689225"/>
              <a:gd name="connsiteX2" fmla="*/ 1993392 w 2011680"/>
              <a:gd name="connsiteY2" fmla="*/ 285611 h 1689225"/>
              <a:gd name="connsiteX3" fmla="*/ 2011680 w 2011680"/>
              <a:gd name="connsiteY3" fmla="*/ 1666355 h 1689225"/>
              <a:gd name="connsiteX4" fmla="*/ 0 w 2011680"/>
              <a:gd name="connsiteY4" fmla="*/ 1648067 h 16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1689225">
                <a:moveTo>
                  <a:pt x="0" y="1648067"/>
                </a:moveTo>
                <a:cubicBezTo>
                  <a:pt x="12192" y="1241159"/>
                  <a:pt x="45720" y="521831"/>
                  <a:pt x="82296" y="111875"/>
                </a:cubicBezTo>
                <a:cubicBezTo>
                  <a:pt x="393192" y="-115201"/>
                  <a:pt x="1694688" y="34151"/>
                  <a:pt x="1993392" y="285611"/>
                </a:cubicBezTo>
                <a:cubicBezTo>
                  <a:pt x="2017776" y="1259447"/>
                  <a:pt x="2002536" y="406007"/>
                  <a:pt x="2011680" y="1666355"/>
                </a:cubicBezTo>
                <a:cubicBezTo>
                  <a:pt x="1517904" y="1692263"/>
                  <a:pt x="563880" y="1707503"/>
                  <a:pt x="0" y="1648067"/>
                </a:cubicBez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85000">
                <a:srgbClr val="92D050">
                  <a:alpha val="35000"/>
                </a:srgb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57600" y="34430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based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4231" y="1700242"/>
            <a:ext cx="3789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accelerators can approach</a:t>
            </a:r>
          </a:p>
          <a:p>
            <a:r>
              <a:rPr lang="en-US" dirty="0" smtClean="0"/>
              <a:t>100% efficiency.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i="1" dirty="0" smtClean="0"/>
              <a:t>very good </a:t>
            </a:r>
            <a:r>
              <a:rPr lang="en-US" dirty="0" smtClean="0"/>
              <a:t>RF accelerator can approach ~50% efficiency.</a:t>
            </a:r>
          </a:p>
          <a:p>
            <a:endParaRPr lang="en-US" dirty="0"/>
          </a:p>
          <a:p>
            <a:r>
              <a:rPr lang="en-US" dirty="0" smtClean="0"/>
              <a:t>But RF accelerators can give: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to higher beam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system operating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flexible operation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1" t="3056" r="4273" b="2201"/>
          <a:stretch/>
        </p:blipFill>
        <p:spPr bwMode="auto">
          <a:xfrm>
            <a:off x="463976" y="1652588"/>
            <a:ext cx="5013371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6151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Artist’s Conception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5" t="23799" r="13408" b="28019"/>
          <a:stretch/>
        </p:blipFill>
        <p:spPr>
          <a:xfrm>
            <a:off x="762000" y="1295400"/>
            <a:ext cx="7686558" cy="3733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9700191"/>
              </p:ext>
            </p:extLst>
          </p:nvPr>
        </p:nvGraphicFramePr>
        <p:xfrm>
          <a:off x="6324600" y="1327727"/>
          <a:ext cx="2514599" cy="154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209"/>
                <a:gridCol w="1766390"/>
              </a:tblGrid>
              <a:tr h="2674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Early Estimates</a:t>
                      </a:r>
                      <a:endParaRPr lang="en-US" sz="1400" dirty="0"/>
                    </a:p>
                  </a:txBody>
                  <a:tcPr/>
                </a:tc>
              </a:tr>
              <a:tr h="3250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m</a:t>
                      </a:r>
                      <a:endParaRPr lang="en-US" sz="1400" dirty="0"/>
                    </a:p>
                  </a:txBody>
                  <a:tcPr/>
                </a:tc>
              </a:tr>
              <a:tr h="3250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 kg (ex.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batts</a:t>
                      </a:r>
                      <a:r>
                        <a:rPr lang="en-US" sz="1400" baseline="0" smtClean="0"/>
                        <a:t>.)</a:t>
                      </a:r>
                      <a:endParaRPr lang="en-US" sz="1400" dirty="0"/>
                    </a:p>
                  </a:txBody>
                  <a:tcPr/>
                </a:tc>
              </a:tr>
              <a:tr h="5915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0" dirty="0" smtClean="0"/>
                        <a:t> kW peak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 kW average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40502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 bank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403533">
            <a:off x="4576088" y="438739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accelerator cavities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388818">
            <a:off x="5183911" y="293301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drive / phase /</a:t>
            </a:r>
          </a:p>
          <a:p>
            <a:r>
              <a:rPr lang="en-US" dirty="0" smtClean="0"/>
              <a:t>diagnostics cards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3716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control board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517" y="1676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gun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702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Linac:  Bounding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Nominal 1-MV beam</a:t>
            </a:r>
          </a:p>
          <a:p>
            <a:r>
              <a:rPr lang="en-US" sz="2400" dirty="0" smtClean="0"/>
              <a:t>High power:  10 kW peak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beam</a:t>
            </a:r>
            <a:r>
              <a:rPr lang="en-US" sz="2400" dirty="0" smtClean="0"/>
              <a:t>, 10% duty factor</a:t>
            </a:r>
          </a:p>
          <a:p>
            <a:r>
              <a:rPr lang="en-US" sz="2400" dirty="0" smtClean="0"/>
              <a:t>Efficient (for an RF linac)</a:t>
            </a:r>
          </a:p>
          <a:p>
            <a:pPr lvl="1"/>
            <a:r>
              <a:rPr lang="en-US" sz="2000" dirty="0" smtClean="0"/>
              <a:t>50% RF power to beam, 50% to structure</a:t>
            </a:r>
          </a:p>
          <a:p>
            <a:pPr lvl="1"/>
            <a:r>
              <a:rPr lang="en-US" sz="2000" dirty="0" smtClean="0"/>
              <a:t>50% RF generator efficiency (final stage, ex. parasitic losses)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Ideally, that says we need ~40 kW peak power</a:t>
            </a:r>
          </a:p>
          <a:p>
            <a:r>
              <a:rPr lang="en-US" sz="2400" dirty="0" smtClean="0"/>
              <a:t>Practically, bus-to-beam efficiency should be in the 15%-30% range (some details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9847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Block:  </a:t>
            </a:r>
            <a:br>
              <a:rPr lang="en-US" dirty="0" smtClean="0"/>
            </a:br>
            <a:r>
              <a:rPr lang="en-US" dirty="0" smtClean="0"/>
              <a:t>Low-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C-Band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" y="1295013"/>
            <a:ext cx="4419600" cy="5189681"/>
            <a:chOff x="152400" y="152400"/>
            <a:chExt cx="6035040" cy="7086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566" t="14076" r="39267" b="7825"/>
            <a:stretch/>
          </p:blipFill>
          <p:spPr bwMode="auto">
            <a:xfrm>
              <a:off x="1246908" y="152400"/>
              <a:ext cx="3886200" cy="578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583923"/>
              <a:ext cx="6035040" cy="46550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43400" y="1371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resonant at 5.1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Power vs. energy gain:  170 W provides 10 – 20 kV gain per cell, depending on incoming beam voltage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1" r="11618" b="6282"/>
          <a:stretch/>
        </p:blipFill>
        <p:spPr bwMode="auto">
          <a:xfrm>
            <a:off x="4686299" y="3380488"/>
            <a:ext cx="3581401" cy="2740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3560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powerpoint-template_r4</Template>
  <TotalTime>2435</TotalTime>
  <Words>1428</Words>
  <Application>Microsoft Office PowerPoint</Application>
  <PresentationFormat>On-screen Show (4:3)</PresentationFormat>
  <Paragraphs>331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powerpoint-template_r4</vt:lpstr>
      <vt:lpstr>1_LANL2014_white-background_010614</vt:lpstr>
      <vt:lpstr>Equation</vt:lpstr>
      <vt:lpstr>Spaceborne Electron Accelerators</vt:lpstr>
      <vt:lpstr>Acknowledgements &amp; Thanks</vt:lpstr>
      <vt:lpstr>Please note…</vt:lpstr>
      <vt:lpstr>Outline</vt:lpstr>
      <vt:lpstr>Consider a Spherical Satellite…</vt:lpstr>
      <vt:lpstr>Why RF Accelerators?</vt:lpstr>
      <vt:lpstr>Artist’s Conception</vt:lpstr>
      <vt:lpstr>RF Linac:  Bounding the Design</vt:lpstr>
      <vt:lpstr>Building Block:   Low-b C-Band Cavity</vt:lpstr>
      <vt:lpstr>RF Linear Accelerator Power Needs</vt:lpstr>
      <vt:lpstr>Can we Eliminate High Voltage?</vt:lpstr>
      <vt:lpstr>Distributed RF Power</vt:lpstr>
      <vt:lpstr>Thermal Loading: No Cooling System</vt:lpstr>
      <vt:lpstr>Getting from Here to There</vt:lpstr>
      <vt:lpstr>HEMT and Cavity Drive Testing</vt:lpstr>
      <vt:lpstr>HEMT Measurements</vt:lpstr>
      <vt:lpstr>HEMT Operational Envelopes</vt:lpstr>
      <vt:lpstr>Strawman Single-Cell RF Driver</vt:lpstr>
      <vt:lpstr>“Practical” Amplifier Chains</vt:lpstr>
      <vt:lpstr>“Practical”  Practical</vt:lpstr>
      <vt:lpstr>Cavity Systems – Power Coupling</vt:lpstr>
      <vt:lpstr>Cavity Frequency Control</vt:lpstr>
      <vt:lpstr>Acceleration Test</vt:lpstr>
      <vt:lpstr>Experimental Setup (1)</vt:lpstr>
      <vt:lpstr>Experimental Setup (2)</vt:lpstr>
      <vt:lpstr>Beam at 90-deg “high-res” screen</vt:lpstr>
      <vt:lpstr>Beam at inline “low-res” screen</vt:lpstr>
      <vt:lpstr>Experimental Efforts Summary</vt:lpstr>
      <vt:lpstr>Conclusions</vt:lpstr>
    </vt:vector>
  </TitlesOfParts>
  <Company>Los Alamos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Bingham, Dana A</dc:creator>
  <cp:lastModifiedBy>John W Lewellen</cp:lastModifiedBy>
  <cp:revision>88</cp:revision>
  <cp:lastPrinted>2017-09-08T15:45:45Z</cp:lastPrinted>
  <dcterms:created xsi:type="dcterms:W3CDTF">2014-01-16T17:11:37Z</dcterms:created>
  <dcterms:modified xsi:type="dcterms:W3CDTF">2017-09-12T22:05:34Z</dcterms:modified>
</cp:coreProperties>
</file>