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notesSlides/notesSlide1.xml" ContentType="application/vnd.openxmlformats-officedocument.presentationml.notesSlide+xml"/>
  <Override PartName="/ppt/media/image33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3.jpg" ContentType="image/jpg"/>
  <Override PartName="/ppt/media/image44.jpg" ContentType="image/jpg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1" r:id="rId5"/>
    <p:sldMasterId id="2147483722" r:id="rId6"/>
    <p:sldMasterId id="2147483732" r:id="rId7"/>
  </p:sldMasterIdLst>
  <p:notesMasterIdLst>
    <p:notesMasterId r:id="rId38"/>
  </p:notesMasterIdLst>
  <p:sldIdLst>
    <p:sldId id="395" r:id="rId8"/>
    <p:sldId id="390" r:id="rId9"/>
    <p:sldId id="391" r:id="rId10"/>
    <p:sldId id="392" r:id="rId11"/>
    <p:sldId id="393" r:id="rId12"/>
    <p:sldId id="394" r:id="rId13"/>
    <p:sldId id="388" r:id="rId14"/>
    <p:sldId id="389" r:id="rId15"/>
    <p:sldId id="397" r:id="rId16"/>
    <p:sldId id="385" r:id="rId17"/>
    <p:sldId id="387" r:id="rId18"/>
    <p:sldId id="328" r:id="rId19"/>
    <p:sldId id="384" r:id="rId20"/>
    <p:sldId id="336" r:id="rId21"/>
    <p:sldId id="386" r:id="rId22"/>
    <p:sldId id="357" r:id="rId23"/>
    <p:sldId id="337" r:id="rId24"/>
    <p:sldId id="373" r:id="rId25"/>
    <p:sldId id="355" r:id="rId26"/>
    <p:sldId id="383" r:id="rId27"/>
    <p:sldId id="374" r:id="rId28"/>
    <p:sldId id="339" r:id="rId29"/>
    <p:sldId id="343" r:id="rId30"/>
    <p:sldId id="356" r:id="rId31"/>
    <p:sldId id="347" r:id="rId32"/>
    <p:sldId id="375" r:id="rId33"/>
    <p:sldId id="378" r:id="rId34"/>
    <p:sldId id="366" r:id="rId35"/>
    <p:sldId id="377" r:id="rId36"/>
    <p:sldId id="396" r:id="rId37"/>
  </p:sldIdLst>
  <p:sldSz cx="9144000" cy="6858000" type="screen4x3"/>
  <p:notesSz cx="7086600" cy="9359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B92"/>
    <a:srgbClr val="E9EFF5"/>
    <a:srgbClr val="ADC2DB"/>
    <a:srgbClr val="C6D4E4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7656" autoAdjust="0"/>
  </p:normalViewPr>
  <p:slideViewPr>
    <p:cSldViewPr>
      <p:cViewPr varScale="1">
        <p:scale>
          <a:sx n="92" d="100"/>
          <a:sy n="92" d="100"/>
        </p:scale>
        <p:origin x="1272" y="77"/>
      </p:cViewPr>
      <p:guideLst>
        <p:guide orient="horz" pos="3838"/>
        <p:guide pos="3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-4493"/>
    </p:cViewPr>
  </p:sorterViewPr>
  <p:notesViewPr>
    <p:cSldViewPr>
      <p:cViewPr varScale="1">
        <p:scale>
          <a:sx n="56" d="100"/>
          <a:sy n="56" d="100"/>
        </p:scale>
        <p:origin x="-1714" y="-86"/>
      </p:cViewPr>
      <p:guideLst>
        <p:guide orient="horz" pos="2948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ergusDC\Desktop\maxwellian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intelsat\aug4-2010\charging%20aug4%20201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iso%20worst-case%20std\koonsetaldiffchginggoldvsoth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chargingcases%20-%20chg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chargingcases%20-%20chg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geobird%20chg%20index\geobird%20straigh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dscs\DSCS\dscsmin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dscs\DSCS\dscsmin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chgingindex\sep22-1982-spectru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scatha2\scatha2%20rotating-sunat60de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gusDC\Desktop\scatha2\scatha2%20rotating-sunr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Maxwellians </a:t>
            </a:r>
            <a:r>
              <a:rPr lang="en-US" i="1"/>
              <a:t>f</a:t>
            </a:r>
            <a:r>
              <a:rPr lang="en-US"/>
              <a:t>(E)</a:t>
            </a:r>
          </a:p>
        </c:rich>
      </c:tx>
      <c:layout>
        <c:manualLayout>
          <c:xMode val="edge"/>
          <c:yMode val="edge"/>
          <c:x val="0.42704626334519569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071174377224191E-2"/>
          <c:y val="0.12172774869109949"/>
          <c:w val="0.79893238434163683"/>
          <c:h val="0.77094240837696337"/>
        </c:manualLayout>
      </c:layout>
      <c:scatterChart>
        <c:scatterStyle val="lineMarker"/>
        <c:varyColors val="0"/>
        <c:ser>
          <c:idx val="0"/>
          <c:order val="0"/>
          <c:tx>
            <c:v>2000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Sheet1!$A$4:$A$265</c:f>
              <c:numCache>
                <c:formatCode>General</c:formatCode>
                <c:ptCount val="262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</c:v>
                </c:pt>
                <c:pt idx="119">
                  <c:v>12000</c:v>
                </c:pt>
                <c:pt idx="120">
                  <c:v>12100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</c:v>
                </c:pt>
                <c:pt idx="125">
                  <c:v>12600</c:v>
                </c:pt>
                <c:pt idx="126">
                  <c:v>12700</c:v>
                </c:pt>
                <c:pt idx="127">
                  <c:v>12800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</c:v>
                </c:pt>
                <c:pt idx="138">
                  <c:v>13900</c:v>
                </c:pt>
                <c:pt idx="139">
                  <c:v>14000</c:v>
                </c:pt>
                <c:pt idx="140">
                  <c:v>14100</c:v>
                </c:pt>
                <c:pt idx="141">
                  <c:v>14200</c:v>
                </c:pt>
                <c:pt idx="142">
                  <c:v>14300</c:v>
                </c:pt>
                <c:pt idx="143">
                  <c:v>14400</c:v>
                </c:pt>
                <c:pt idx="144">
                  <c:v>14500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</c:v>
                </c:pt>
                <c:pt idx="150">
                  <c:v>15100</c:v>
                </c:pt>
                <c:pt idx="151">
                  <c:v>15200</c:v>
                </c:pt>
                <c:pt idx="152">
                  <c:v>15300</c:v>
                </c:pt>
                <c:pt idx="153">
                  <c:v>15400</c:v>
                </c:pt>
                <c:pt idx="154">
                  <c:v>15500</c:v>
                </c:pt>
                <c:pt idx="155">
                  <c:v>15600</c:v>
                </c:pt>
                <c:pt idx="156">
                  <c:v>15700</c:v>
                </c:pt>
                <c:pt idx="157">
                  <c:v>15800</c:v>
                </c:pt>
                <c:pt idx="158">
                  <c:v>15900</c:v>
                </c:pt>
                <c:pt idx="159">
                  <c:v>16000</c:v>
                </c:pt>
                <c:pt idx="160">
                  <c:v>16100</c:v>
                </c:pt>
                <c:pt idx="161">
                  <c:v>16200</c:v>
                </c:pt>
                <c:pt idx="162">
                  <c:v>16300</c:v>
                </c:pt>
                <c:pt idx="163">
                  <c:v>16400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</c:v>
                </c:pt>
                <c:pt idx="174">
                  <c:v>17500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</c:v>
                </c:pt>
                <c:pt idx="181">
                  <c:v>18200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</c:v>
                </c:pt>
                <c:pt idx="189">
                  <c:v>19000</c:v>
                </c:pt>
                <c:pt idx="190">
                  <c:v>19100</c:v>
                </c:pt>
                <c:pt idx="191">
                  <c:v>19200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</c:v>
                </c:pt>
                <c:pt idx="196">
                  <c:v>19700</c:v>
                </c:pt>
                <c:pt idx="197">
                  <c:v>19800</c:v>
                </c:pt>
                <c:pt idx="198">
                  <c:v>19900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</c:v>
                </c:pt>
                <c:pt idx="221">
                  <c:v>22200</c:v>
                </c:pt>
                <c:pt idx="222">
                  <c:v>22300</c:v>
                </c:pt>
                <c:pt idx="223">
                  <c:v>22400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</c:v>
                </c:pt>
                <c:pt idx="235">
                  <c:v>23600</c:v>
                </c:pt>
                <c:pt idx="236">
                  <c:v>23700</c:v>
                </c:pt>
                <c:pt idx="237">
                  <c:v>23800</c:v>
                </c:pt>
                <c:pt idx="238">
                  <c:v>23900</c:v>
                </c:pt>
                <c:pt idx="239">
                  <c:v>24000</c:v>
                </c:pt>
                <c:pt idx="240">
                  <c:v>24100</c:v>
                </c:pt>
                <c:pt idx="241">
                  <c:v>24200</c:v>
                </c:pt>
                <c:pt idx="242">
                  <c:v>24300</c:v>
                </c:pt>
                <c:pt idx="243">
                  <c:v>24400</c:v>
                </c:pt>
                <c:pt idx="244">
                  <c:v>24500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</c:v>
                </c:pt>
                <c:pt idx="249">
                  <c:v>25000</c:v>
                </c:pt>
                <c:pt idx="250">
                  <c:v>25100</c:v>
                </c:pt>
                <c:pt idx="251">
                  <c:v>25200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</c:v>
                </c:pt>
                <c:pt idx="256">
                  <c:v>25700</c:v>
                </c:pt>
                <c:pt idx="257">
                  <c:v>25800</c:v>
                </c:pt>
                <c:pt idx="258">
                  <c:v>25900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</c:numCache>
            </c:numRef>
          </c:xVal>
          <c:yVal>
            <c:numRef>
              <c:f>Sheet1!$D$4:$D$265</c:f>
              <c:numCache>
                <c:formatCode>General</c:formatCode>
                <c:ptCount val="262"/>
                <c:pt idx="0">
                  <c:v>4.7561471225035706E-2</c:v>
                </c:pt>
                <c:pt idx="1">
                  <c:v>9.048374180359596E-2</c:v>
                </c:pt>
                <c:pt idx="2">
                  <c:v>0.12910619646375868</c:v>
                </c:pt>
                <c:pt idx="3">
                  <c:v>0.16374615061559639</c:v>
                </c:pt>
                <c:pt idx="4">
                  <c:v>0.19470019576785122</c:v>
                </c:pt>
                <c:pt idx="5">
                  <c:v>0.22224546620451535</c:v>
                </c:pt>
                <c:pt idx="6">
                  <c:v>0.24664083140154969</c:v>
                </c:pt>
                <c:pt idx="7">
                  <c:v>0.26812801841425576</c:v>
                </c:pt>
                <c:pt idx="8">
                  <c:v>0.28693266822979802</c:v>
                </c:pt>
                <c:pt idx="9">
                  <c:v>0.30326532985631671</c:v>
                </c:pt>
                <c:pt idx="10">
                  <c:v>0.31732239570926768</c:v>
                </c:pt>
                <c:pt idx="11">
                  <c:v>0.32928698165641584</c:v>
                </c:pt>
                <c:pt idx="12">
                  <c:v>0.33932975489466044</c:v>
                </c:pt>
                <c:pt idx="13">
                  <c:v>0.34760971265398666</c:v>
                </c:pt>
                <c:pt idx="14">
                  <c:v>0.35427491455576099</c:v>
                </c:pt>
                <c:pt idx="15">
                  <c:v>0.35946317129377725</c:v>
                </c:pt>
                <c:pt idx="16">
                  <c:v>0.36330269215641769</c:v>
                </c:pt>
                <c:pt idx="17">
                  <c:v>0.36591269376653923</c:v>
                </c:pt>
                <c:pt idx="18">
                  <c:v>0.36740397228177613</c:v>
                </c:pt>
                <c:pt idx="19">
                  <c:v>0.36787944117144233</c:v>
                </c:pt>
                <c:pt idx="20">
                  <c:v>0.3674346365667131</c:v>
                </c:pt>
                <c:pt idx="21">
                  <c:v>0.36615819206788752</c:v>
                </c:pt>
                <c:pt idx="22">
                  <c:v>0.36413228478591125</c:v>
                </c:pt>
                <c:pt idx="23">
                  <c:v>0.36143305429464256</c:v>
                </c:pt>
                <c:pt idx="24">
                  <c:v>0.35813099607523763</c:v>
                </c:pt>
                <c:pt idx="25">
                  <c:v>0.35429133094421639</c:v>
                </c:pt>
                <c:pt idx="26">
                  <c:v>0.34997435187195358</c:v>
                </c:pt>
                <c:pt idx="27">
                  <c:v>0.34523574951824909</c:v>
                </c:pt>
                <c:pt idx="28">
                  <c:v>0.34012691773600656</c:v>
                </c:pt>
                <c:pt idx="29">
                  <c:v>0.33469524022264474</c:v>
                </c:pt>
                <c:pt idx="30">
                  <c:v>0.32898435943145171</c:v>
                </c:pt>
                <c:pt idx="31">
                  <c:v>0.32303442879144861</c:v>
                </c:pt>
                <c:pt idx="32">
                  <c:v>0.3168823492242443</c:v>
                </c:pt>
                <c:pt idx="33">
                  <c:v>0.31056199088964892</c:v>
                </c:pt>
                <c:pt idx="34">
                  <c:v>0.30410440103827902</c:v>
                </c:pt>
                <c:pt idx="35">
                  <c:v>0.29753799879885579</c:v>
                </c:pt>
                <c:pt idx="36">
                  <c:v>0.29088875768021111</c:v>
                </c:pt>
                <c:pt idx="37">
                  <c:v>0.28418037652300659</c:v>
                </c:pt>
                <c:pt idx="38">
                  <c:v>0.27743443959370151</c:v>
                </c:pt>
                <c:pt idx="39">
                  <c:v>0.2706705664732254</c:v>
                </c:pt>
                <c:pt idx="40">
                  <c:v>0.26390655235499866</c:v>
                </c:pt>
                <c:pt idx="41">
                  <c:v>0.257158499331262</c:v>
                </c:pt>
                <c:pt idx="42">
                  <c:v>0.25044093921301847</c:v>
                </c:pt>
                <c:pt idx="43">
                  <c:v>0.24376694839713453</c:v>
                </c:pt>
                <c:pt idx="44">
                  <c:v>0.23714825526419475</c:v>
                </c:pt>
                <c:pt idx="45">
                  <c:v>0.2305953405624486</c:v>
                </c:pt>
                <c:pt idx="46">
                  <c:v>0.2241175312065416</c:v>
                </c:pt>
                <c:pt idx="47">
                  <c:v>0.21772308789459002</c:v>
                </c:pt>
                <c:pt idx="48">
                  <c:v>0.21141928692345774</c:v>
                </c:pt>
                <c:pt idx="49">
                  <c:v>0.20521249655974699</c:v>
                </c:pt>
                <c:pt idx="50">
                  <c:v>0.19910824830294058</c:v>
                </c:pt>
                <c:pt idx="51">
                  <c:v>0.19311130335726809</c:v>
                </c:pt>
                <c:pt idx="52">
                  <c:v>0.18722571461013843</c:v>
                </c:pt>
                <c:pt idx="53">
                  <c:v>0.18145488439732435</c:v>
                </c:pt>
                <c:pt idx="54">
                  <c:v>0.17580161831844582</c:v>
                </c:pt>
                <c:pt idx="55">
                  <c:v>0.17026817535061031</c:v>
                </c:pt>
                <c:pt idx="56">
                  <c:v>0.16485631449328961</c:v>
                </c:pt>
                <c:pt idx="57">
                  <c:v>0.15956733816358096</c:v>
                </c:pt>
                <c:pt idx="58">
                  <c:v>0.15440213254787555</c:v>
                </c:pt>
                <c:pt idx="59">
                  <c:v>0.14936120510359183</c:v>
                </c:pt>
                <c:pt idx="60">
                  <c:v>0.14444471939297981</c:v>
                </c:pt>
                <c:pt idx="61">
                  <c:v>0.13965252742002918</c:v>
                </c:pt>
                <c:pt idx="62">
                  <c:v>0.13498419963117658</c:v>
                </c:pt>
                <c:pt idx="63">
                  <c:v>0.13043905273077189</c:v>
                </c:pt>
                <c:pt idx="64">
                  <c:v>0.12601617545309654</c:v>
                </c:pt>
                <c:pt idx="65">
                  <c:v>0.12171445242409204</c:v>
                </c:pt>
                <c:pt idx="66">
                  <c:v>0.11753258623783083</c:v>
                </c:pt>
                <c:pt idx="67">
                  <c:v>0.11346911786510867</c:v>
                </c:pt>
                <c:pt idx="68">
                  <c:v>0.10952244550433439</c:v>
                </c:pt>
                <c:pt idx="69">
                  <c:v>0.10569084197811475</c:v>
                </c:pt>
                <c:pt idx="70">
                  <c:v>0.10197247077254998</c:v>
                </c:pt>
                <c:pt idx="71">
                  <c:v>9.8365400810253217E-2</c:v>
                </c:pt>
                <c:pt idx="72">
                  <c:v>9.486762004245701E-2</c:v>
                </c:pt>
                <c:pt idx="73">
                  <c:v>9.147704794025574E-2</c:v>
                </c:pt>
                <c:pt idx="74">
                  <c:v>8.8191546960034145E-2</c:v>
                </c:pt>
                <c:pt idx="75">
                  <c:v>8.5008933053429284E-2</c:v>
                </c:pt>
                <c:pt idx="76">
                  <c:v>8.1926985287752094E-2</c:v>
                </c:pt>
                <c:pt idx="77">
                  <c:v>7.8943454638637126E-2</c:v>
                </c:pt>
                <c:pt idx="78">
                  <c:v>7.6056072012778336E-2</c:v>
                </c:pt>
                <c:pt idx="79">
                  <c:v>7.3262555554936715E-2</c:v>
                </c:pt>
                <c:pt idx="80">
                  <c:v>7.0560617289948738E-2</c:v>
                </c:pt>
                <c:pt idx="81">
                  <c:v>6.7947969147221135E-2</c:v>
                </c:pt>
                <c:pt idx="82">
                  <c:v>6.5422328412146125E-2</c:v>
                </c:pt>
                <c:pt idx="83">
                  <c:v>6.2981422646006355E-2</c:v>
                </c:pt>
                <c:pt idx="84">
                  <c:v>6.0622994113246835E-2</c:v>
                </c:pt>
                <c:pt idx="85">
                  <c:v>5.8344803752464015E-2</c:v>
                </c:pt>
                <c:pt idx="86">
                  <c:v>5.614463472508744E-2</c:v>
                </c:pt>
                <c:pt idx="87">
                  <c:v>5.4020295573501124E-2</c:v>
                </c:pt>
                <c:pt idx="88">
                  <c:v>5.196962301825972E-2</c:v>
                </c:pt>
                <c:pt idx="89">
                  <c:v>4.9990484422090378E-2</c:v>
                </c:pt>
                <c:pt idx="90">
                  <c:v>4.8080779946529574E-2</c:v>
                </c:pt>
                <c:pt idx="91">
                  <c:v>4.6238444425314489E-2</c:v>
                </c:pt>
                <c:pt idx="92">
                  <c:v>4.44614489770273E-2</c:v>
                </c:pt>
                <c:pt idx="93">
                  <c:v>4.2747802377970337E-2</c:v>
                </c:pt>
                <c:pt idx="94">
                  <c:v>4.1095552214823014E-2</c:v>
                </c:pt>
                <c:pt idx="95">
                  <c:v>3.9502785835296143E-2</c:v>
                </c:pt>
                <c:pt idx="96">
                  <c:v>3.7967631113745001E-2</c:v>
                </c:pt>
                <c:pt idx="97">
                  <c:v>3.6488257047529261E-2</c:v>
                </c:pt>
                <c:pt idx="98">
                  <c:v>3.5062874198807985E-2</c:v>
                </c:pt>
                <c:pt idx="99">
                  <c:v>3.3689734995427337E-2</c:v>
                </c:pt>
                <c:pt idx="100">
                  <c:v>3.2367133903594733E-2</c:v>
                </c:pt>
                <c:pt idx="101">
                  <c:v>3.109340748412975E-2</c:v>
                </c:pt>
                <c:pt idx="102">
                  <c:v>2.986693434323703E-2</c:v>
                </c:pt>
                <c:pt idx="103">
                  <c:v>2.8686134987956014E-2</c:v>
                </c:pt>
                <c:pt idx="104">
                  <c:v>2.7549471595702268E-2</c:v>
                </c:pt>
                <c:pt idx="105">
                  <c:v>2.6455447706624148E-2</c:v>
                </c:pt>
                <c:pt idx="106">
                  <c:v>2.5402607846851402E-2</c:v>
                </c:pt>
                <c:pt idx="107">
                  <c:v>2.4389537090108399E-2</c:v>
                </c:pt>
                <c:pt idx="108">
                  <c:v>2.3414860564600251E-2</c:v>
                </c:pt>
                <c:pt idx="109">
                  <c:v>2.2477242911552366E-2</c:v>
                </c:pt>
                <c:pt idx="110">
                  <c:v>2.1575387701292522E-2</c:v>
                </c:pt>
                <c:pt idx="111">
                  <c:v>2.0708036812304417E-2</c:v>
                </c:pt>
                <c:pt idx="112">
                  <c:v>1.9873969778253526E-2</c:v>
                </c:pt>
                <c:pt idx="113">
                  <c:v>1.907200310758625E-2</c:v>
                </c:pt>
                <c:pt idx="114">
                  <c:v>1.8300989579930586E-2</c:v>
                </c:pt>
                <c:pt idx="115">
                  <c:v>1.7559817523179727E-2</c:v>
                </c:pt>
                <c:pt idx="116">
                  <c:v>1.6847410074816219E-2</c:v>
                </c:pt>
                <c:pt idx="117">
                  <c:v>1.6162724430733376E-2</c:v>
                </c:pt>
                <c:pt idx="118">
                  <c:v>1.5504751084530565E-2</c:v>
                </c:pt>
                <c:pt idx="119">
                  <c:v>1.4872513059998151E-2</c:v>
                </c:pt>
                <c:pt idx="120">
                  <c:v>1.4265065139265908E-2</c:v>
                </c:pt>
                <c:pt idx="121">
                  <c:v>1.36814930888634E-2</c:v>
                </c:pt>
                <c:pt idx="122">
                  <c:v>1.3120912885731905E-2</c:v>
                </c:pt>
                <c:pt idx="123">
                  <c:v>1.2582469945033552E-2</c:v>
                </c:pt>
                <c:pt idx="124">
                  <c:v>1.2065338351423182E-2</c:v>
                </c:pt>
                <c:pt idx="125">
                  <c:v>1.1568720095282115E-2</c:v>
                </c:pt>
                <c:pt idx="126">
                  <c:v>1.109184431525811E-2</c:v>
                </c:pt>
                <c:pt idx="127">
                  <c:v>1.0633966548313178E-2</c:v>
                </c:pt>
                <c:pt idx="128">
                  <c:v>1.01943679883486E-2</c:v>
                </c:pt>
                <c:pt idx="129">
                  <c:v>9.7723547543542202E-3</c:v>
                </c:pt>
                <c:pt idx="130">
                  <c:v>9.3672571689165773E-3</c:v>
                </c:pt>
                <c:pt idx="131">
                  <c:v>8.9784290478160996E-3</c:v>
                </c:pt>
                <c:pt idx="132">
                  <c:v>8.6052470013478904E-3</c:v>
                </c:pt>
                <c:pt idx="133">
                  <c:v>8.2471097479123231E-3</c:v>
                </c:pt>
                <c:pt idx="134">
                  <c:v>7.9034374403404266E-3</c:v>
                </c:pt>
                <c:pt idx="135">
                  <c:v>7.5736710053446619E-3</c:v>
                </c:pt>
                <c:pt idx="136">
                  <c:v>7.2572714964171288E-3</c:v>
                </c:pt>
                <c:pt idx="137">
                  <c:v>6.9537194604347222E-3</c:v>
                </c:pt>
                <c:pt idx="138">
                  <c:v>6.6625143181734386E-3</c:v>
                </c:pt>
                <c:pt idx="139">
                  <c:v>6.3831737588816136E-3</c:v>
                </c:pt>
                <c:pt idx="140">
                  <c:v>6.1152331490143671E-3</c:v>
                </c:pt>
                <c:pt idx="141">
                  <c:v>5.8582449551879221E-3</c:v>
                </c:pt>
                <c:pt idx="142">
                  <c:v>5.6117781813731617E-3</c:v>
                </c:pt>
                <c:pt idx="143">
                  <c:v>5.3754178203120903E-3</c:v>
                </c:pt>
                <c:pt idx="144">
                  <c:v>5.1487643191084802E-3</c:v>
                </c:pt>
                <c:pt idx="145">
                  <c:v>4.9314330589150636E-3</c:v>
                </c:pt>
                <c:pt idx="146">
                  <c:v>4.7230538486133502E-3</c:v>
                </c:pt>
                <c:pt idx="147">
                  <c:v>4.5232704323588356E-3</c:v>
                </c:pt>
                <c:pt idx="148">
                  <c:v>4.3317400108434795E-3</c:v>
                </c:pt>
                <c:pt idx="149">
                  <c:v>4.1481327761087525E-3</c:v>
                </c:pt>
                <c:pt idx="150">
                  <c:v>3.9721314597262816E-3</c:v>
                </c:pt>
                <c:pt idx="151">
                  <c:v>3.8034308941486423E-3</c:v>
                </c:pt>
                <c:pt idx="152">
                  <c:v>3.6417375870203606E-3</c:v>
                </c:pt>
                <c:pt idx="153">
                  <c:v>3.4867693082283368E-3</c:v>
                </c:pt>
                <c:pt idx="154">
                  <c:v>3.3382546894615782E-3</c:v>
                </c:pt>
                <c:pt idx="155">
                  <c:v>3.1959328360423372E-3</c:v>
                </c:pt>
                <c:pt idx="156">
                  <c:v>3.0595529507841251E-3</c:v>
                </c:pt>
                <c:pt idx="157">
                  <c:v>2.9288739696267971E-3</c:v>
                </c:pt>
                <c:pt idx="158">
                  <c:v>2.8036642087946335E-3</c:v>
                </c:pt>
                <c:pt idx="159">
                  <c:v>2.6837010232200948E-3</c:v>
                </c:pt>
                <c:pt idx="160">
                  <c:v>2.5687704759736864E-3</c:v>
                </c:pt>
                <c:pt idx="161">
                  <c:v>2.4586670184388207E-3</c:v>
                </c:pt>
                <c:pt idx="162">
                  <c:v>2.3531931809698545E-3</c:v>
                </c:pt>
                <c:pt idx="163">
                  <c:v>2.2521592737715685E-3</c:v>
                </c:pt>
                <c:pt idx="164">
                  <c:v>2.1553830977387571E-3</c:v>
                </c:pt>
                <c:pt idx="165">
                  <c:v>2.0626896649960005E-3</c:v>
                </c:pt>
                <c:pt idx="166">
                  <c:v>1.97391092887915E-3</c:v>
                </c:pt>
                <c:pt idx="167">
                  <c:v>1.888885523102325E-3</c:v>
                </c:pt>
                <c:pt idx="168">
                  <c:v>1.8074585098567394E-3</c:v>
                </c:pt>
                <c:pt idx="169">
                  <c:v>1.7294811365904754E-3</c:v>
                </c:pt>
                <c:pt idx="170">
                  <c:v>1.6548106012217025E-3</c:v>
                </c:pt>
                <c:pt idx="171">
                  <c:v>1.583309825541181E-3</c:v>
                </c:pt>
                <c:pt idx="172">
                  <c:v>1.5148472365637453E-3</c:v>
                </c:pt>
                <c:pt idx="173">
                  <c:v>1.4492965555924116E-3</c:v>
                </c:pt>
                <c:pt idx="174">
                  <c:v>1.3865365947628235E-3</c:v>
                </c:pt>
                <c:pt idx="175">
                  <c:v>1.3264510608401933E-3</c:v>
                </c:pt>
                <c:pt idx="176">
                  <c:v>1.2689283660451945E-3</c:v>
                </c:pt>
                <c:pt idx="177">
                  <c:v>1.2138614456899015E-3</c:v>
                </c:pt>
                <c:pt idx="178">
                  <c:v>1.1611475824094986E-3</c:v>
                </c:pt>
                <c:pt idx="179">
                  <c:v>1.110688236780116E-3</c:v>
                </c:pt>
                <c:pt idx="180">
                  <c:v>1.0623888841180176E-3</c:v>
                </c:pt>
                <c:pt idx="181">
                  <c:v>1.0161588572600445E-3</c:v>
                </c:pt>
                <c:pt idx="182">
                  <c:v>9.7191119513009763E-4</c:v>
                </c:pt>
                <c:pt idx="183">
                  <c:v>9.2956249690125939E-4</c:v>
                </c:pt>
                <c:pt idx="184">
                  <c:v>8.8903278156790089E-4</c:v>
                </c:pt>
                <c:pt idx="185">
                  <c:v>8.5024535274701152E-4</c:v>
                </c:pt>
                <c:pt idx="186">
                  <c:v>8.1312666853266722E-4</c:v>
                </c:pt>
                <c:pt idx="187">
                  <c:v>7.7760621623234293E-4</c:v>
                </c:pt>
                <c:pt idx="188">
                  <c:v>7.4361639181845984E-4</c:v>
                </c:pt>
                <c:pt idx="189">
                  <c:v>7.1109238393315564E-4</c:v>
                </c:pt>
                <c:pt idx="190">
                  <c:v>6.7997206228892113E-4</c:v>
                </c:pt>
                <c:pt idx="191">
                  <c:v>6.5019587031219742E-4</c:v>
                </c:pt>
                <c:pt idx="192">
                  <c:v>6.2170672188152979E-4</c:v>
                </c:pt>
                <c:pt idx="193">
                  <c:v>5.9444990201625459E-4</c:v>
                </c:pt>
                <c:pt idx="194">
                  <c:v>5.6837297137597091E-4</c:v>
                </c:pt>
                <c:pt idx="195">
                  <c:v>5.4342567443533413E-4</c:v>
                </c:pt>
                <c:pt idx="196">
                  <c:v>5.1955985120281142E-4</c:v>
                </c:pt>
                <c:pt idx="197">
                  <c:v>4.9672935235613527E-4</c:v>
                </c:pt>
                <c:pt idx="198">
                  <c:v>4.7488995767117959E-4</c:v>
                </c:pt>
                <c:pt idx="199">
                  <c:v>4.5399929762484856E-4</c:v>
                </c:pt>
                <c:pt idx="200">
                  <c:v>4.3401677805642984E-4</c:v>
                </c:pt>
                <c:pt idx="201">
                  <c:v>4.1490350777553732E-4</c:v>
                </c:pt>
                <c:pt idx="202">
                  <c:v>3.9662222900843701E-4</c:v>
                </c:pt>
                <c:pt idx="203">
                  <c:v>3.7913725057809266E-4</c:v>
                </c:pt>
                <c:pt idx="204">
                  <c:v>3.6241438371670232E-4</c:v>
                </c:pt>
                <c:pt idx="205">
                  <c:v>3.464208804129054E-4</c:v>
                </c:pt>
                <c:pt idx="206">
                  <c:v>3.3112537419908349E-4</c:v>
                </c:pt>
                <c:pt idx="207">
                  <c:v>3.1649782328739773E-4</c:v>
                </c:pt>
                <c:pt idx="208">
                  <c:v>3.0250945596631089E-4</c:v>
                </c:pt>
                <c:pt idx="209">
                  <c:v>2.8913271817234516E-4</c:v>
                </c:pt>
                <c:pt idx="210">
                  <c:v>2.7634122315479449E-4</c:v>
                </c:pt>
                <c:pt idx="211">
                  <c:v>2.6410970315393395E-4</c:v>
                </c:pt>
                <c:pt idx="212">
                  <c:v>2.5241396301605844E-4</c:v>
                </c:pt>
                <c:pt idx="213">
                  <c:v>2.4123083567137064E-4</c:v>
                </c:pt>
                <c:pt idx="214">
                  <c:v>2.3053813940333352E-4</c:v>
                </c:pt>
                <c:pt idx="215">
                  <c:v>2.2031463684065678E-4</c:v>
                </c:pt>
                <c:pt idx="216">
                  <c:v>2.1053999560551742E-4</c:v>
                </c:pt>
                <c:pt idx="217">
                  <c:v>2.011947505540081E-4</c:v>
                </c:pt>
                <c:pt idx="218">
                  <c:v>1.9226026754710934E-4</c:v>
                </c:pt>
                <c:pt idx="219">
                  <c:v>1.8371870869270227E-4</c:v>
                </c:pt>
                <c:pt idx="220">
                  <c:v>1.7555299900131783E-4</c:v>
                </c:pt>
                <c:pt idx="221">
                  <c:v>1.6774679440039088E-4</c:v>
                </c:pt>
                <c:pt idx="222">
                  <c:v>1.6028445105382476E-4</c:v>
                </c:pt>
                <c:pt idx="223">
                  <c:v>1.5315099593562678E-4</c:v>
                </c:pt>
                <c:pt idx="224">
                  <c:v>1.4633209860826074E-4</c:v>
                </c:pt>
                <c:pt idx="225">
                  <c:v>1.3981404415820692E-4</c:v>
                </c:pt>
                <c:pt idx="226">
                  <c:v>1.3358370724297531E-4</c:v>
                </c:pt>
                <c:pt idx="227">
                  <c:v>1.2762852720553671E-4</c:v>
                </c:pt>
                <c:pt idx="228">
                  <c:v>1.2193648421378774E-4</c:v>
                </c:pt>
                <c:pt idx="229">
                  <c:v>1.1649607638425317E-4</c:v>
                </c:pt>
                <c:pt idx="230">
                  <c:v>1.1129629785078249E-4</c:v>
                </c:pt>
                <c:pt idx="231">
                  <c:v>1.0632661774047235E-4</c:v>
                </c:pt>
                <c:pt idx="232">
                  <c:v>1.0157696002049057E-4</c:v>
                </c:pt>
                <c:pt idx="233">
                  <c:v>9.703768418086123E-5</c:v>
                </c:pt>
                <c:pt idx="234">
                  <c:v>9.2699566719602617E-5</c:v>
                </c:pt>
                <c:pt idx="235">
                  <c:v>8.8553783397906933E-5</c:v>
                </c:pt>
                <c:pt idx="236">
                  <c:v>8.4591892234286512E-5</c:v>
                </c:pt>
                <c:pt idx="237">
                  <c:v>8.0805817207815696E-5</c:v>
                </c:pt>
                <c:pt idx="238">
                  <c:v>7.7187832641753022E-5</c:v>
                </c:pt>
                <c:pt idx="239">
                  <c:v>7.3730548239938514E-5</c:v>
                </c:pt>
                <c:pt idx="240">
                  <c:v>7.0426894749442133E-5</c:v>
                </c:pt>
                <c:pt idx="241">
                  <c:v>6.7270110223966766E-5</c:v>
                </c:pt>
                <c:pt idx="242">
                  <c:v>6.4253726863511406E-5</c:v>
                </c:pt>
                <c:pt idx="243">
                  <c:v>6.1371558406759667E-5</c:v>
                </c:pt>
                <c:pt idx="244">
                  <c:v>5.8617688053580357E-5</c:v>
                </c:pt>
                <c:pt idx="245">
                  <c:v>5.5986456895923746E-5</c:v>
                </c:pt>
                <c:pt idx="246">
                  <c:v>5.3472452836248275E-5</c:v>
                </c:pt>
                <c:pt idx="247">
                  <c:v>5.1070499973442785E-5</c:v>
                </c:pt>
                <c:pt idx="248">
                  <c:v>4.8775648437002965E-5</c:v>
                </c:pt>
                <c:pt idx="249">
                  <c:v>4.6583164650983383E-5</c:v>
                </c:pt>
                <c:pt idx="250">
                  <c:v>4.448852200998641E-5</c:v>
                </c:pt>
                <c:pt idx="251">
                  <c:v>4.2487391950153724E-5</c:v>
                </c:pt>
                <c:pt idx="252">
                  <c:v>4.0575635398809865E-5</c:v>
                </c:pt>
                <c:pt idx="253">
                  <c:v>3.8749294587062566E-5</c:v>
                </c:pt>
                <c:pt idx="254">
                  <c:v>3.7004585210292653E-5</c:v>
                </c:pt>
                <c:pt idx="255">
                  <c:v>3.5337888922076143E-5</c:v>
                </c:pt>
                <c:pt idx="256">
                  <c:v>3.3745746147660499E-5</c:v>
                </c:pt>
                <c:pt idx="257">
                  <c:v>3.2224849203679593E-5</c:v>
                </c:pt>
                <c:pt idx="258">
                  <c:v>3.0772035711330861E-5</c:v>
                </c:pt>
                <c:pt idx="259">
                  <c:v>2.9384282290753705E-5</c:v>
                </c:pt>
                <c:pt idx="260">
                  <c:v>2.8058698524849384E-5</c:v>
                </c:pt>
                <c:pt idx="261">
                  <c:v>2.6792521181257714E-5</c:v>
                </c:pt>
              </c:numCache>
            </c:numRef>
          </c:yVal>
          <c:smooth val="1"/>
        </c:ser>
        <c:ser>
          <c:idx val="1"/>
          <c:order val="1"/>
          <c:tx>
            <c:v>4000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Sheet1!$A$4:$A$2650</c:f>
              <c:numCache>
                <c:formatCode>General</c:formatCode>
                <c:ptCount val="264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</c:v>
                </c:pt>
                <c:pt idx="119">
                  <c:v>12000</c:v>
                </c:pt>
                <c:pt idx="120">
                  <c:v>12100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</c:v>
                </c:pt>
                <c:pt idx="125">
                  <c:v>12600</c:v>
                </c:pt>
                <c:pt idx="126">
                  <c:v>12700</c:v>
                </c:pt>
                <c:pt idx="127">
                  <c:v>12800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</c:v>
                </c:pt>
                <c:pt idx="138">
                  <c:v>13900</c:v>
                </c:pt>
                <c:pt idx="139">
                  <c:v>14000</c:v>
                </c:pt>
                <c:pt idx="140">
                  <c:v>14100</c:v>
                </c:pt>
                <c:pt idx="141">
                  <c:v>14200</c:v>
                </c:pt>
                <c:pt idx="142">
                  <c:v>14300</c:v>
                </c:pt>
                <c:pt idx="143">
                  <c:v>14400</c:v>
                </c:pt>
                <c:pt idx="144">
                  <c:v>14500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</c:v>
                </c:pt>
                <c:pt idx="150">
                  <c:v>15100</c:v>
                </c:pt>
                <c:pt idx="151">
                  <c:v>15200</c:v>
                </c:pt>
                <c:pt idx="152">
                  <c:v>15300</c:v>
                </c:pt>
                <c:pt idx="153">
                  <c:v>15400</c:v>
                </c:pt>
                <c:pt idx="154">
                  <c:v>15500</c:v>
                </c:pt>
                <c:pt idx="155">
                  <c:v>15600</c:v>
                </c:pt>
                <c:pt idx="156">
                  <c:v>15700</c:v>
                </c:pt>
                <c:pt idx="157">
                  <c:v>15800</c:v>
                </c:pt>
                <c:pt idx="158">
                  <c:v>15900</c:v>
                </c:pt>
                <c:pt idx="159">
                  <c:v>16000</c:v>
                </c:pt>
                <c:pt idx="160">
                  <c:v>16100</c:v>
                </c:pt>
                <c:pt idx="161">
                  <c:v>16200</c:v>
                </c:pt>
                <c:pt idx="162">
                  <c:v>16300</c:v>
                </c:pt>
                <c:pt idx="163">
                  <c:v>16400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</c:v>
                </c:pt>
                <c:pt idx="174">
                  <c:v>17500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</c:v>
                </c:pt>
                <c:pt idx="181">
                  <c:v>18200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</c:v>
                </c:pt>
                <c:pt idx="189">
                  <c:v>19000</c:v>
                </c:pt>
                <c:pt idx="190">
                  <c:v>19100</c:v>
                </c:pt>
                <c:pt idx="191">
                  <c:v>19200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</c:v>
                </c:pt>
                <c:pt idx="196">
                  <c:v>19700</c:v>
                </c:pt>
                <c:pt idx="197">
                  <c:v>19800</c:v>
                </c:pt>
                <c:pt idx="198">
                  <c:v>19900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</c:v>
                </c:pt>
                <c:pt idx="221">
                  <c:v>22200</c:v>
                </c:pt>
                <c:pt idx="222">
                  <c:v>22300</c:v>
                </c:pt>
                <c:pt idx="223">
                  <c:v>22400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</c:v>
                </c:pt>
                <c:pt idx="235">
                  <c:v>23600</c:v>
                </c:pt>
                <c:pt idx="236">
                  <c:v>23700</c:v>
                </c:pt>
                <c:pt idx="237">
                  <c:v>23800</c:v>
                </c:pt>
                <c:pt idx="238">
                  <c:v>23900</c:v>
                </c:pt>
                <c:pt idx="239">
                  <c:v>24000</c:v>
                </c:pt>
                <c:pt idx="240">
                  <c:v>24100</c:v>
                </c:pt>
                <c:pt idx="241">
                  <c:v>24200</c:v>
                </c:pt>
                <c:pt idx="242">
                  <c:v>24300</c:v>
                </c:pt>
                <c:pt idx="243">
                  <c:v>24400</c:v>
                </c:pt>
                <c:pt idx="244">
                  <c:v>24500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</c:v>
                </c:pt>
                <c:pt idx="249">
                  <c:v>25000</c:v>
                </c:pt>
                <c:pt idx="250">
                  <c:v>25100</c:v>
                </c:pt>
                <c:pt idx="251">
                  <c:v>25200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</c:v>
                </c:pt>
                <c:pt idx="256">
                  <c:v>25700</c:v>
                </c:pt>
                <c:pt idx="257">
                  <c:v>25800</c:v>
                </c:pt>
                <c:pt idx="258">
                  <c:v>25900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</c:numCache>
            </c:numRef>
          </c:xVal>
          <c:yVal>
            <c:numRef>
              <c:f>Sheet1!$H$4:$H$265</c:f>
              <c:numCache>
                <c:formatCode>General</c:formatCode>
                <c:ptCount val="262"/>
                <c:pt idx="0">
                  <c:v>2.4382747800708315E-2</c:v>
                </c:pt>
                <c:pt idx="1">
                  <c:v>4.7561471225035706E-2</c:v>
                </c:pt>
                <c:pt idx="2">
                  <c:v>6.9580761474641456E-2</c:v>
                </c:pt>
                <c:pt idx="3">
                  <c:v>9.048374180359596E-2</c:v>
                </c:pt>
                <c:pt idx="4">
                  <c:v>0.11031211282307443</c:v>
                </c:pt>
                <c:pt idx="5">
                  <c:v>0.12910619646375868</c:v>
                </c:pt>
                <c:pt idx="6">
                  <c:v>0.14690497863461127</c:v>
                </c:pt>
                <c:pt idx="7">
                  <c:v>0.16374615061559639</c:v>
                </c:pt>
                <c:pt idx="8">
                  <c:v>0.17966614922085986</c:v>
                </c:pt>
                <c:pt idx="9">
                  <c:v>0.19470019576785122</c:v>
                </c:pt>
                <c:pt idx="10">
                  <c:v>0.20888233388686636</c:v>
                </c:pt>
                <c:pt idx="11">
                  <c:v>0.22224546620451535</c:v>
                </c:pt>
                <c:pt idx="12">
                  <c:v>0.23482138993367346</c:v>
                </c:pt>
                <c:pt idx="13">
                  <c:v>0.24664083140154969</c:v>
                </c:pt>
                <c:pt idx="14">
                  <c:v>0.25773347954661457</c:v>
                </c:pt>
                <c:pt idx="15">
                  <c:v>0.26812801841425576</c:v>
                </c:pt>
                <c:pt idx="16">
                  <c:v>0.27785215868018509</c:v>
                </c:pt>
                <c:pt idx="17">
                  <c:v>0.28693266822979802</c:v>
                </c:pt>
                <c:pt idx="18">
                  <c:v>0.29539540182088453</c:v>
                </c:pt>
                <c:pt idx="19">
                  <c:v>0.30326532985631671</c:v>
                </c:pt>
                <c:pt idx="20">
                  <c:v>0.31056656629257795</c:v>
                </c:pt>
                <c:pt idx="21">
                  <c:v>0.31732239570926768</c:v>
                </c:pt>
                <c:pt idx="22">
                  <c:v>0.32355529956399948</c:v>
                </c:pt>
                <c:pt idx="23">
                  <c:v>0.32928698165641584</c:v>
                </c:pt>
                <c:pt idx="24">
                  <c:v>0.33453839282436892</c:v>
                </c:pt>
                <c:pt idx="25">
                  <c:v>0.33932975489466044</c:v>
                </c:pt>
                <c:pt idx="26">
                  <c:v>0.3436805839100957</c:v>
                </c:pt>
                <c:pt idx="27">
                  <c:v>0.34760971265398666</c:v>
                </c:pt>
                <c:pt idx="28">
                  <c:v>0.3511353124926378</c:v>
                </c:pt>
                <c:pt idx="29">
                  <c:v>0.35427491455576099</c:v>
                </c:pt>
                <c:pt idx="30">
                  <c:v>0.35704543027419849</c:v>
                </c:pt>
                <c:pt idx="31">
                  <c:v>0.35946317129377725</c:v>
                </c:pt>
                <c:pt idx="32">
                  <c:v>0.36154386878358308</c:v>
                </c:pt>
                <c:pt idx="33">
                  <c:v>0.36330269215641769</c:v>
                </c:pt>
                <c:pt idx="34">
                  <c:v>0.36475426721869486</c:v>
                </c:pt>
                <c:pt idx="35">
                  <c:v>0.36591269376653923</c:v>
                </c:pt>
                <c:pt idx="36">
                  <c:v>0.36679156264436841</c:v>
                </c:pt>
                <c:pt idx="37">
                  <c:v>0.36740397228177613</c:v>
                </c:pt>
                <c:pt idx="38">
                  <c:v>0.36776254472407799</c:v>
                </c:pt>
                <c:pt idx="39">
                  <c:v>0.36787944117144233</c:v>
                </c:pt>
                <c:pt idx="40">
                  <c:v>0.36776637704110038</c:v>
                </c:pt>
                <c:pt idx="41">
                  <c:v>0.3674346365667131</c:v>
                </c:pt>
                <c:pt idx="42">
                  <c:v>0.36689508694856821</c:v>
                </c:pt>
                <c:pt idx="43">
                  <c:v>0.36615819206788752</c:v>
                </c:pt>
                <c:pt idx="44">
                  <c:v>0.36523402577814346</c:v>
                </c:pt>
                <c:pt idx="45">
                  <c:v>0.36413228478591125</c:v>
                </c:pt>
                <c:pt idx="46">
                  <c:v>0.36286230113342333</c:v>
                </c:pt>
                <c:pt idx="47">
                  <c:v>0.36143305429464256</c:v>
                </c:pt>
                <c:pt idx="48">
                  <c:v>0.35985318289632767</c:v>
                </c:pt>
                <c:pt idx="49">
                  <c:v>0.35813099607523763</c:v>
                </c:pt>
                <c:pt idx="50">
                  <c:v>0.35627448448229432</c:v>
                </c:pt>
                <c:pt idx="51">
                  <c:v>0.35429133094421639</c:v>
                </c:pt>
                <c:pt idx="52">
                  <c:v>0.35218892079282771</c:v>
                </c:pt>
                <c:pt idx="53">
                  <c:v>0.34997435187195358</c:v>
                </c:pt>
                <c:pt idx="54">
                  <c:v>0.34765444423152636</c:v>
                </c:pt>
                <c:pt idx="55">
                  <c:v>0.34523574951824909</c:v>
                </c:pt>
                <c:pt idx="56">
                  <c:v>0.34272456007188756</c:v>
                </c:pt>
                <c:pt idx="57">
                  <c:v>0.34012691773600656</c:v>
                </c:pt>
                <c:pt idx="58">
                  <c:v>0.33744862239170309</c:v>
                </c:pt>
                <c:pt idx="59">
                  <c:v>0.33469524022264474</c:v>
                </c:pt>
                <c:pt idx="60">
                  <c:v>0.33187211171948017</c:v>
                </c:pt>
                <c:pt idx="61">
                  <c:v>0.32898435943145171</c:v>
                </c:pt>
                <c:pt idx="62">
                  <c:v>0.32603689547281539</c:v>
                </c:pt>
                <c:pt idx="63">
                  <c:v>0.32303442879144861</c:v>
                </c:pt>
                <c:pt idx="64">
                  <c:v>0.31998147220681533</c:v>
                </c:pt>
                <c:pt idx="65">
                  <c:v>0.3168823492242443</c:v>
                </c:pt>
                <c:pt idx="66">
                  <c:v>0.31374120063227801</c:v>
                </c:pt>
                <c:pt idx="67">
                  <c:v>0.31056199088964892</c:v>
                </c:pt>
                <c:pt idx="68">
                  <c:v>0.30734851430824978</c:v>
                </c:pt>
                <c:pt idx="69">
                  <c:v>0.30410440103827902</c:v>
                </c:pt>
                <c:pt idx="70">
                  <c:v>0.30083312286155944</c:v>
                </c:pt>
                <c:pt idx="71">
                  <c:v>0.29753799879885579</c:v>
                </c:pt>
                <c:pt idx="72">
                  <c:v>0.29422220053684262</c:v>
                </c:pt>
                <c:pt idx="73">
                  <c:v>0.29088875768021111</c:v>
                </c:pt>
                <c:pt idx="74">
                  <c:v>0.2875405628342409</c:v>
                </c:pt>
                <c:pt idx="75">
                  <c:v>0.28418037652300659</c:v>
                </c:pt>
                <c:pt idx="76">
                  <c:v>0.28081083194823769</c:v>
                </c:pt>
                <c:pt idx="77">
                  <c:v>0.27743443959370151</c:v>
                </c:pt>
                <c:pt idx="78">
                  <c:v>0.27405359167983662</c:v>
                </c:pt>
                <c:pt idx="79">
                  <c:v>0.2706705664732254</c:v>
                </c:pt>
                <c:pt idx="80">
                  <c:v>0.26728753245535619</c:v>
                </c:pt>
                <c:pt idx="81">
                  <c:v>0.26390655235499866</c:v>
                </c:pt>
                <c:pt idx="82">
                  <c:v>0.26052958704838419</c:v>
                </c:pt>
                <c:pt idx="83">
                  <c:v>0.257158499331262</c:v>
                </c:pt>
                <c:pt idx="84">
                  <c:v>0.25379505756677917</c:v>
                </c:pt>
                <c:pt idx="85">
                  <c:v>0.25044093921301847</c:v>
                </c:pt>
                <c:pt idx="86">
                  <c:v>0.24709773423391118</c:v>
                </c:pt>
                <c:pt idx="87">
                  <c:v>0.24376694839713453</c:v>
                </c:pt>
                <c:pt idx="88">
                  <c:v>0.24045000646249512</c:v>
                </c:pt>
                <c:pt idx="89">
                  <c:v>0.23714825526419475</c:v>
                </c:pt>
                <c:pt idx="90">
                  <c:v>0.23386296669027654</c:v>
                </c:pt>
                <c:pt idx="91">
                  <c:v>0.2305953405624486</c:v>
                </c:pt>
                <c:pt idx="92">
                  <c:v>0.22734650741938889</c:v>
                </c:pt>
                <c:pt idx="93">
                  <c:v>0.2241175312065416</c:v>
                </c:pt>
                <c:pt idx="94">
                  <c:v>0.22090941187532578</c:v>
                </c:pt>
                <c:pt idx="95">
                  <c:v>0.21772308789459002</c:v>
                </c:pt>
                <c:pt idx="96">
                  <c:v>0.21455943867706173</c:v>
                </c:pt>
                <c:pt idx="97">
                  <c:v>0.21141928692345774</c:v>
                </c:pt>
                <c:pt idx="98">
                  <c:v>0.20830340088684315</c:v>
                </c:pt>
                <c:pt idx="99">
                  <c:v>0.20521249655974699</c:v>
                </c:pt>
                <c:pt idx="100">
                  <c:v>0.20214723978646937</c:v>
                </c:pt>
                <c:pt idx="101">
                  <c:v>0.19910824830294058</c:v>
                </c:pt>
                <c:pt idx="102">
                  <c:v>0.19609609370642161</c:v>
                </c:pt>
                <c:pt idx="103">
                  <c:v>0.19311130335726809</c:v>
                </c:pt>
                <c:pt idx="104">
                  <c:v>0.19015436221491008</c:v>
                </c:pt>
                <c:pt idx="105">
                  <c:v>0.18722571461013843</c:v>
                </c:pt>
                <c:pt idx="106">
                  <c:v>0.18432576595572239</c:v>
                </c:pt>
                <c:pt idx="107">
                  <c:v>0.18145488439732435</c:v>
                </c:pt>
                <c:pt idx="108">
                  <c:v>0.1786134024066163</c:v>
                </c:pt>
                <c:pt idx="109">
                  <c:v>0.17580161831844582</c:v>
                </c:pt>
                <c:pt idx="110">
                  <c:v>0.17301979781384377</c:v>
                </c:pt>
                <c:pt idx="111">
                  <c:v>0.17026817535061031</c:v>
                </c:pt>
                <c:pt idx="112">
                  <c:v>0.1675469555431644</c:v>
                </c:pt>
                <c:pt idx="113">
                  <c:v>0.16485631449328961</c:v>
                </c:pt>
                <c:pt idx="114">
                  <c:v>0.16219640107335989</c:v>
                </c:pt>
                <c:pt idx="115">
                  <c:v>0.15956733816358096</c:v>
                </c:pt>
                <c:pt idx="116">
                  <c:v>0.15696922384473563</c:v>
                </c:pt>
                <c:pt idx="117">
                  <c:v>0.15440213254787555</c:v>
                </c:pt>
                <c:pt idx="118">
                  <c:v>0.15186611616235932</c:v>
                </c:pt>
                <c:pt idx="119">
                  <c:v>0.14936120510359183</c:v>
                </c:pt>
                <c:pt idx="120">
                  <c:v>0.14688740934178016</c:v>
                </c:pt>
                <c:pt idx="121">
                  <c:v>0.14444471939297981</c:v>
                </c:pt>
                <c:pt idx="122">
                  <c:v>0.14203310727366633</c:v>
                </c:pt>
                <c:pt idx="123">
                  <c:v>0.13965252742002918</c:v>
                </c:pt>
                <c:pt idx="124">
                  <c:v>0.13730291757314819</c:v>
                </c:pt>
                <c:pt idx="125">
                  <c:v>0.13498419963117658</c:v>
                </c:pt>
                <c:pt idx="126">
                  <c:v>0.13269628046962073</c:v>
                </c:pt>
                <c:pt idx="127">
                  <c:v>0.13043905273077189</c:v>
                </c:pt>
                <c:pt idx="128">
                  <c:v>0.12821239558331371</c:v>
                </c:pt>
                <c:pt idx="129">
                  <c:v>0.12601617545309654</c:v>
                </c:pt>
                <c:pt idx="130">
                  <c:v>0.12385024672603964</c:v>
                </c:pt>
                <c:pt idx="131">
                  <c:v>0.12171445242409204</c:v>
                </c:pt>
                <c:pt idx="132">
                  <c:v>0.11960862485515361</c:v>
                </c:pt>
                <c:pt idx="133">
                  <c:v>0.11753258623783083</c:v>
                </c:pt>
                <c:pt idx="134">
                  <c:v>0.11548614930187286</c:v>
                </c:pt>
                <c:pt idx="135">
                  <c:v>0.11346911786510867</c:v>
                </c:pt>
                <c:pt idx="136">
                  <c:v>0.11148128738767925</c:v>
                </c:pt>
                <c:pt idx="137">
                  <c:v>0.10952244550433439</c:v>
                </c:pt>
                <c:pt idx="138">
                  <c:v>0.10759237253553967</c:v>
                </c:pt>
                <c:pt idx="139">
                  <c:v>0.10569084197811475</c:v>
                </c:pt>
                <c:pt idx="140">
                  <c:v>0.1038176209761032</c:v>
                </c:pt>
                <c:pt idx="141">
                  <c:v>0.10197247077254998</c:v>
                </c:pt>
                <c:pt idx="142">
                  <c:v>0.10015514714284297</c:v>
                </c:pt>
                <c:pt idx="143">
                  <c:v>9.8365400810253217E-2</c:v>
                </c:pt>
                <c:pt idx="144">
                  <c:v>9.6602977844288632E-2</c:v>
                </c:pt>
                <c:pt idx="145">
                  <c:v>9.486762004245701E-2</c:v>
                </c:pt>
                <c:pt idx="146">
                  <c:v>9.3159065296014171E-2</c:v>
                </c:pt>
                <c:pt idx="147">
                  <c:v>9.147704794025574E-2</c:v>
                </c:pt>
                <c:pt idx="148">
                  <c:v>8.9821299089892823E-2</c:v>
                </c:pt>
                <c:pt idx="149">
                  <c:v>8.8191546960034145E-2</c:v>
                </c:pt>
                <c:pt idx="150">
                  <c:v>8.6587517173281711E-2</c:v>
                </c:pt>
                <c:pt idx="151">
                  <c:v>8.5008933053429284E-2</c:v>
                </c:pt>
                <c:pt idx="152">
                  <c:v>8.3455515906238564E-2</c:v>
                </c:pt>
                <c:pt idx="153">
                  <c:v>8.1926985287752094E-2</c:v>
                </c:pt>
                <c:pt idx="154">
                  <c:v>8.0423059260586502E-2</c:v>
                </c:pt>
                <c:pt idx="155">
                  <c:v>7.8943454638637126E-2</c:v>
                </c:pt>
                <c:pt idx="156">
                  <c:v>7.7487887220609161E-2</c:v>
                </c:pt>
                <c:pt idx="157">
                  <c:v>7.6056072012778336E-2</c:v>
                </c:pt>
                <c:pt idx="158">
                  <c:v>7.4647723441370495E-2</c:v>
                </c:pt>
                <c:pt idx="159">
                  <c:v>7.3262555554936715E-2</c:v>
                </c:pt>
                <c:pt idx="160">
                  <c:v>7.1900282217088995E-2</c:v>
                </c:pt>
                <c:pt idx="161">
                  <c:v>7.0560617289948738E-2</c:v>
                </c:pt>
                <c:pt idx="162">
                  <c:v>6.9243274808648947E-2</c:v>
                </c:pt>
                <c:pt idx="163">
                  <c:v>6.7947969147221135E-2</c:v>
                </c:pt>
                <c:pt idx="164">
                  <c:v>6.6674415176184235E-2</c:v>
                </c:pt>
                <c:pt idx="165">
                  <c:v>6.5422328412146125E-2</c:v>
                </c:pt>
                <c:pt idx="166">
                  <c:v>6.4191425159714474E-2</c:v>
                </c:pt>
                <c:pt idx="167">
                  <c:v>6.2981422646006355E-2</c:v>
                </c:pt>
                <c:pt idx="168">
                  <c:v>6.1792039148035584E-2</c:v>
                </c:pt>
                <c:pt idx="169">
                  <c:v>6.0622994113246835E-2</c:v>
                </c:pt>
                <c:pt idx="170">
                  <c:v>5.9474008273458327E-2</c:v>
                </c:pt>
                <c:pt idx="171">
                  <c:v>5.8344803752464015E-2</c:v>
                </c:pt>
                <c:pt idx="172">
                  <c:v>5.7235104167539519E-2</c:v>
                </c:pt>
                <c:pt idx="173">
                  <c:v>5.614463472508744E-2</c:v>
                </c:pt>
                <c:pt idx="174">
                  <c:v>5.5073122310648745E-2</c:v>
                </c:pt>
                <c:pt idx="175">
                  <c:v>5.4020295573501124E-2</c:v>
                </c:pt>
                <c:pt idx="176">
                  <c:v>5.2985885006056027E-2</c:v>
                </c:pt>
                <c:pt idx="177">
                  <c:v>5.196962301825972E-2</c:v>
                </c:pt>
                <c:pt idx="178">
                  <c:v>5.097124400719736E-2</c:v>
                </c:pt>
                <c:pt idx="179">
                  <c:v>4.9990484422090378E-2</c:v>
                </c:pt>
                <c:pt idx="180">
                  <c:v>4.9027082824873593E-2</c:v>
                </c:pt>
                <c:pt idx="181">
                  <c:v>4.8080779946529574E-2</c:v>
                </c:pt>
                <c:pt idx="182">
                  <c:v>4.7151318739353389E-2</c:v>
                </c:pt>
                <c:pt idx="183">
                  <c:v>4.6238444425314489E-2</c:v>
                </c:pt>
                <c:pt idx="184">
                  <c:v>4.5341904540675951E-2</c:v>
                </c:pt>
                <c:pt idx="185">
                  <c:v>4.44614489770273E-2</c:v>
                </c:pt>
                <c:pt idx="186">
                  <c:v>4.3596830018879922E-2</c:v>
                </c:pt>
                <c:pt idx="187">
                  <c:v>4.2747802377970337E-2</c:v>
                </c:pt>
                <c:pt idx="188">
                  <c:v>4.1914123224411015E-2</c:v>
                </c:pt>
                <c:pt idx="189">
                  <c:v>4.1095552214823014E-2</c:v>
                </c:pt>
                <c:pt idx="190">
                  <c:v>4.0291851517581065E-2</c:v>
                </c:pt>
                <c:pt idx="191">
                  <c:v>3.9502785835296143E-2</c:v>
                </c:pt>
                <c:pt idx="192">
                  <c:v>3.8728122424656619E-2</c:v>
                </c:pt>
                <c:pt idx="193">
                  <c:v>3.7967631113745001E-2</c:v>
                </c:pt>
                <c:pt idx="194">
                  <c:v>3.7221084316942314E-2</c:v>
                </c:pt>
                <c:pt idx="195">
                  <c:v>3.6488257047529261E-2</c:v>
                </c:pt>
                <c:pt idx="196">
                  <c:v>3.5768926928088342E-2</c:v>
                </c:pt>
                <c:pt idx="197">
                  <c:v>3.5062874198807985E-2</c:v>
                </c:pt>
                <c:pt idx="198">
                  <c:v>3.4369881723786293E-2</c:v>
                </c:pt>
                <c:pt idx="199">
                  <c:v>3.3689734995427337E-2</c:v>
                </c:pt>
                <c:pt idx="200">
                  <c:v>3.3022222137021308E-2</c:v>
                </c:pt>
                <c:pt idx="201">
                  <c:v>3.2367133903594733E-2</c:v>
                </c:pt>
                <c:pt idx="202">
                  <c:v>3.1724263681114952E-2</c:v>
                </c:pt>
                <c:pt idx="203">
                  <c:v>3.109340748412975E-2</c:v>
                </c:pt>
                <c:pt idx="204">
                  <c:v>3.0474363951919482E-2</c:v>
                </c:pt>
                <c:pt idx="205">
                  <c:v>2.986693434323703E-2</c:v>
                </c:pt>
                <c:pt idx="206">
                  <c:v>2.9270922529707331E-2</c:v>
                </c:pt>
                <c:pt idx="207">
                  <c:v>2.8686134987956014E-2</c:v>
                </c:pt>
                <c:pt idx="208">
                  <c:v>2.8112380790534033E-2</c:v>
                </c:pt>
                <c:pt idx="209">
                  <c:v>2.7549471595702268E-2</c:v>
                </c:pt>
                <c:pt idx="210">
                  <c:v>2.6997221636138238E-2</c:v>
                </c:pt>
                <c:pt idx="211">
                  <c:v>2.6455447706624148E-2</c:v>
                </c:pt>
                <c:pt idx="212">
                  <c:v>2.5923969150773489E-2</c:v>
                </c:pt>
                <c:pt idx="213">
                  <c:v>2.5402607846851402E-2</c:v>
                </c:pt>
                <c:pt idx="214">
                  <c:v>2.4891188192741196E-2</c:v>
                </c:pt>
                <c:pt idx="215">
                  <c:v>2.4389537090108399E-2</c:v>
                </c:pt>
                <c:pt idx="216">
                  <c:v>2.3897483927810603E-2</c:v>
                </c:pt>
                <c:pt idx="217">
                  <c:v>2.3414860564600251E-2</c:v>
                </c:pt>
                <c:pt idx="218">
                  <c:v>2.2941501311165572E-2</c:v>
                </c:pt>
                <c:pt idx="219">
                  <c:v>2.2477242911552366E-2</c:v>
                </c:pt>
                <c:pt idx="220">
                  <c:v>2.2021924524008807E-2</c:v>
                </c:pt>
                <c:pt idx="221">
                  <c:v>2.1575387701292522E-2</c:v>
                </c:pt>
                <c:pt idx="222">
                  <c:v>2.113747637047849E-2</c:v>
                </c:pt>
                <c:pt idx="223">
                  <c:v>2.0708036812304417E-2</c:v>
                </c:pt>
                <c:pt idx="224">
                  <c:v>2.0286917640088484E-2</c:v>
                </c:pt>
                <c:pt idx="225">
                  <c:v>1.9873969778253526E-2</c:v>
                </c:pt>
                <c:pt idx="226">
                  <c:v>1.9469046440489642E-2</c:v>
                </c:pt>
                <c:pt idx="227">
                  <c:v>1.907200310758625E-2</c:v>
                </c:pt>
                <c:pt idx="228">
                  <c:v>1.8682697504963448E-2</c:v>
                </c:pt>
                <c:pt idx="229">
                  <c:v>1.8300989579930586E-2</c:v>
                </c:pt>
                <c:pt idx="230">
                  <c:v>1.792674147869976E-2</c:v>
                </c:pt>
                <c:pt idx="231">
                  <c:v>1.7559817523179727E-2</c:v>
                </c:pt>
                <c:pt idx="232">
                  <c:v>1.7200084187575328E-2</c:v>
                </c:pt>
                <c:pt idx="233">
                  <c:v>1.6847410074816219E-2</c:v>
                </c:pt>
                <c:pt idx="234">
                  <c:v>1.6501665892837386E-2</c:v>
                </c:pt>
                <c:pt idx="235">
                  <c:v>1.6162724430733376E-2</c:v>
                </c:pt>
                <c:pt idx="236">
                  <c:v>1.5830460534806745E-2</c:v>
                </c:pt>
                <c:pt idx="237">
                  <c:v>1.5504751084530565E-2</c:v>
                </c:pt>
                <c:pt idx="238">
                  <c:v>1.5185474968443928E-2</c:v>
                </c:pt>
                <c:pt idx="239">
                  <c:v>1.4872513059998151E-2</c:v>
                </c:pt>
                <c:pt idx="240">
                  <c:v>1.4565748193371135E-2</c:v>
                </c:pt>
                <c:pt idx="241">
                  <c:v>1.4265065139265908E-2</c:v>
                </c:pt>
                <c:pt idx="242">
                  <c:v>1.3970350580708987E-2</c:v>
                </c:pt>
                <c:pt idx="243">
                  <c:v>1.36814930888634E-2</c:v>
                </c:pt>
                <c:pt idx="244">
                  <c:v>1.3398383098870171E-2</c:v>
                </c:pt>
                <c:pt idx="245">
                  <c:v>1.3120912885731905E-2</c:v>
                </c:pt>
                <c:pt idx="246">
                  <c:v>1.2848976540250844E-2</c:v>
                </c:pt>
                <c:pt idx="247">
                  <c:v>1.2582469945033552E-2</c:v>
                </c:pt>
                <c:pt idx="248">
                  <c:v>1.2321290750573649E-2</c:v>
                </c:pt>
                <c:pt idx="249">
                  <c:v>1.2065338351423182E-2</c:v>
                </c:pt>
                <c:pt idx="250">
                  <c:v>1.1814513862463084E-2</c:v>
                </c:pt>
                <c:pt idx="251">
                  <c:v>1.1568720095282115E-2</c:v>
                </c:pt>
                <c:pt idx="252">
                  <c:v>1.1327861534673531E-2</c:v>
                </c:pt>
                <c:pt idx="253">
                  <c:v>1.109184431525811E-2</c:v>
                </c:pt>
                <c:pt idx="254">
                  <c:v>1.086057619824141E-2</c:v>
                </c:pt>
                <c:pt idx="255">
                  <c:v>1.0633966548313178E-2</c:v>
                </c:pt>
                <c:pt idx="256">
                  <c:v>1.0411926310695796E-2</c:v>
                </c:pt>
                <c:pt idx="257">
                  <c:v>1.01943679883486E-2</c:v>
                </c:pt>
                <c:pt idx="258">
                  <c:v>9.9812056193344517E-3</c:v>
                </c:pt>
                <c:pt idx="259">
                  <c:v>9.7723547543542202E-3</c:v>
                </c:pt>
                <c:pt idx="260">
                  <c:v>9.5677324344549432E-3</c:v>
                </c:pt>
                <c:pt idx="261">
                  <c:v>9.3672571689165773E-3</c:v>
                </c:pt>
              </c:numCache>
            </c:numRef>
          </c:yVal>
          <c:smooth val="1"/>
        </c:ser>
        <c:ser>
          <c:idx val="2"/>
          <c:order val="2"/>
          <c:tx>
            <c:v>8000</c:v>
          </c:tx>
          <c:spPr>
            <a:ln w="127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Sheet1!$A$4:$A$265</c:f>
              <c:numCache>
                <c:formatCode>General</c:formatCode>
                <c:ptCount val="262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</c:v>
                </c:pt>
                <c:pt idx="119">
                  <c:v>12000</c:v>
                </c:pt>
                <c:pt idx="120">
                  <c:v>12100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</c:v>
                </c:pt>
                <c:pt idx="125">
                  <c:v>12600</c:v>
                </c:pt>
                <c:pt idx="126">
                  <c:v>12700</c:v>
                </c:pt>
                <c:pt idx="127">
                  <c:v>12800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</c:v>
                </c:pt>
                <c:pt idx="138">
                  <c:v>13900</c:v>
                </c:pt>
                <c:pt idx="139">
                  <c:v>14000</c:v>
                </c:pt>
                <c:pt idx="140">
                  <c:v>14100</c:v>
                </c:pt>
                <c:pt idx="141">
                  <c:v>14200</c:v>
                </c:pt>
                <c:pt idx="142">
                  <c:v>14300</c:v>
                </c:pt>
                <c:pt idx="143">
                  <c:v>14400</c:v>
                </c:pt>
                <c:pt idx="144">
                  <c:v>14500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</c:v>
                </c:pt>
                <c:pt idx="150">
                  <c:v>15100</c:v>
                </c:pt>
                <c:pt idx="151">
                  <c:v>15200</c:v>
                </c:pt>
                <c:pt idx="152">
                  <c:v>15300</c:v>
                </c:pt>
                <c:pt idx="153">
                  <c:v>15400</c:v>
                </c:pt>
                <c:pt idx="154">
                  <c:v>15500</c:v>
                </c:pt>
                <c:pt idx="155">
                  <c:v>15600</c:v>
                </c:pt>
                <c:pt idx="156">
                  <c:v>15700</c:v>
                </c:pt>
                <c:pt idx="157">
                  <c:v>15800</c:v>
                </c:pt>
                <c:pt idx="158">
                  <c:v>15900</c:v>
                </c:pt>
                <c:pt idx="159">
                  <c:v>16000</c:v>
                </c:pt>
                <c:pt idx="160">
                  <c:v>16100</c:v>
                </c:pt>
                <c:pt idx="161">
                  <c:v>16200</c:v>
                </c:pt>
                <c:pt idx="162">
                  <c:v>16300</c:v>
                </c:pt>
                <c:pt idx="163">
                  <c:v>16400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</c:v>
                </c:pt>
                <c:pt idx="174">
                  <c:v>17500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</c:v>
                </c:pt>
                <c:pt idx="181">
                  <c:v>18200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</c:v>
                </c:pt>
                <c:pt idx="189">
                  <c:v>19000</c:v>
                </c:pt>
                <c:pt idx="190">
                  <c:v>19100</c:v>
                </c:pt>
                <c:pt idx="191">
                  <c:v>19200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</c:v>
                </c:pt>
                <c:pt idx="196">
                  <c:v>19700</c:v>
                </c:pt>
                <c:pt idx="197">
                  <c:v>19800</c:v>
                </c:pt>
                <c:pt idx="198">
                  <c:v>19900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</c:v>
                </c:pt>
                <c:pt idx="221">
                  <c:v>22200</c:v>
                </c:pt>
                <c:pt idx="222">
                  <c:v>22300</c:v>
                </c:pt>
                <c:pt idx="223">
                  <c:v>22400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</c:v>
                </c:pt>
                <c:pt idx="235">
                  <c:v>23600</c:v>
                </c:pt>
                <c:pt idx="236">
                  <c:v>23700</c:v>
                </c:pt>
                <c:pt idx="237">
                  <c:v>23800</c:v>
                </c:pt>
                <c:pt idx="238">
                  <c:v>23900</c:v>
                </c:pt>
                <c:pt idx="239">
                  <c:v>24000</c:v>
                </c:pt>
                <c:pt idx="240">
                  <c:v>24100</c:v>
                </c:pt>
                <c:pt idx="241">
                  <c:v>24200</c:v>
                </c:pt>
                <c:pt idx="242">
                  <c:v>24300</c:v>
                </c:pt>
                <c:pt idx="243">
                  <c:v>24400</c:v>
                </c:pt>
                <c:pt idx="244">
                  <c:v>24500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</c:v>
                </c:pt>
                <c:pt idx="249">
                  <c:v>25000</c:v>
                </c:pt>
                <c:pt idx="250">
                  <c:v>25100</c:v>
                </c:pt>
                <c:pt idx="251">
                  <c:v>25200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</c:v>
                </c:pt>
                <c:pt idx="256">
                  <c:v>25700</c:v>
                </c:pt>
                <c:pt idx="257">
                  <c:v>25800</c:v>
                </c:pt>
                <c:pt idx="258">
                  <c:v>25900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</c:numCache>
            </c:numRef>
          </c:xVal>
          <c:yVal>
            <c:numRef>
              <c:f>Sheet1!$L$4:$L$265</c:f>
              <c:numCache>
                <c:formatCode>General</c:formatCode>
                <c:ptCount val="262"/>
                <c:pt idx="0">
                  <c:v>1.2344722506173519E-2</c:v>
                </c:pt>
                <c:pt idx="1">
                  <c:v>2.4382747800708315E-2</c:v>
                </c:pt>
                <c:pt idx="2">
                  <c:v>3.6119790664530818E-2</c:v>
                </c:pt>
                <c:pt idx="3">
                  <c:v>4.7561471225035706E-2</c:v>
                </c:pt>
                <c:pt idx="4">
                  <c:v>5.8713316425842238E-2</c:v>
                </c:pt>
                <c:pt idx="5">
                  <c:v>6.9580761474641456E-2</c:v>
                </c:pt>
                <c:pt idx="6">
                  <c:v>8.0169151269451788E-2</c:v>
                </c:pt>
                <c:pt idx="7">
                  <c:v>9.048374180359596E-2</c:v>
                </c:pt>
                <c:pt idx="8">
                  <c:v>0.10052970154970801</c:v>
                </c:pt>
                <c:pt idx="9">
                  <c:v>0.11031211282307443</c:v>
                </c:pt>
                <c:pt idx="10">
                  <c:v>0.11983597312460921</c:v>
                </c:pt>
                <c:pt idx="11">
                  <c:v>0.12910619646375868</c:v>
                </c:pt>
                <c:pt idx="12">
                  <c:v>0.13812761466162721</c:v>
                </c:pt>
                <c:pt idx="13">
                  <c:v>0.14690497863461127</c:v>
                </c:pt>
                <c:pt idx="14">
                  <c:v>0.15544295965882507</c:v>
                </c:pt>
                <c:pt idx="15">
                  <c:v>0.16374615061559639</c:v>
                </c:pt>
                <c:pt idx="16">
                  <c:v>0.17181906721830864</c:v>
                </c:pt>
                <c:pt idx="17">
                  <c:v>0.17966614922085986</c:v>
                </c:pt>
                <c:pt idx="18">
                  <c:v>0.1872917616080057</c:v>
                </c:pt>
                <c:pt idx="19">
                  <c:v>0.19470019576785122</c:v>
                </c:pt>
                <c:pt idx="20">
                  <c:v>0.20189567064674976</c:v>
                </c:pt>
                <c:pt idx="21">
                  <c:v>0.20888233388686636</c:v>
                </c:pt>
                <c:pt idx="22">
                  <c:v>0.21566426294665725</c:v>
                </c:pt>
                <c:pt idx="23">
                  <c:v>0.22224546620451535</c:v>
                </c:pt>
                <c:pt idx="24">
                  <c:v>0.22862988404582557</c:v>
                </c:pt>
                <c:pt idx="25">
                  <c:v>0.23482138993367346</c:v>
                </c:pt>
                <c:pt idx="26">
                  <c:v>0.2408237914634446</c:v>
                </c:pt>
                <c:pt idx="27">
                  <c:v>0.24664083140154969</c:v>
                </c:pt>
                <c:pt idx="28">
                  <c:v>0.25227618870850771</c:v>
                </c:pt>
                <c:pt idx="29">
                  <c:v>0.25773347954661457</c:v>
                </c:pt>
                <c:pt idx="30">
                  <c:v>0.26301625827242309</c:v>
                </c:pt>
                <c:pt idx="31">
                  <c:v>0.26812801841425576</c:v>
                </c:pt>
                <c:pt idx="32">
                  <c:v>0.27307219363496904</c:v>
                </c:pt>
                <c:pt idx="33">
                  <c:v>0.27785215868018509</c:v>
                </c:pt>
                <c:pt idx="34">
                  <c:v>0.28247123031220278</c:v>
                </c:pt>
                <c:pt idx="35">
                  <c:v>0.28693266822979802</c:v>
                </c:pt>
                <c:pt idx="36">
                  <c:v>0.29123967597411965</c:v>
                </c:pt>
                <c:pt idx="37">
                  <c:v>0.29539540182088453</c:v>
                </c:pt>
                <c:pt idx="38">
                  <c:v>0.29940293965907216</c:v>
                </c:pt>
                <c:pt idx="39">
                  <c:v>0.30326532985631671</c:v>
                </c:pt>
                <c:pt idx="40">
                  <c:v>0.30698556011119149</c:v>
                </c:pt>
                <c:pt idx="41">
                  <c:v>0.31056656629257795</c:v>
                </c:pt>
                <c:pt idx="42">
                  <c:v>0.31401123326630798</c:v>
                </c:pt>
                <c:pt idx="43">
                  <c:v>0.31732239570926768</c:v>
                </c:pt>
                <c:pt idx="44">
                  <c:v>0.32050283891114417</c:v>
                </c:pt>
                <c:pt idx="45">
                  <c:v>0.32355529956399948</c:v>
                </c:pt>
                <c:pt idx="46">
                  <c:v>0.32648246653984819</c:v>
                </c:pt>
                <c:pt idx="47">
                  <c:v>0.32928698165641584</c:v>
                </c:pt>
                <c:pt idx="48">
                  <c:v>0.33197144043125215</c:v>
                </c:pt>
                <c:pt idx="49">
                  <c:v>0.33453839282436892</c:v>
                </c:pt>
                <c:pt idx="50">
                  <c:v>0.33699034396957328</c:v>
                </c:pt>
                <c:pt idx="51">
                  <c:v>0.33932975489466044</c:v>
                </c:pt>
                <c:pt idx="52">
                  <c:v>0.34155904323063119</c:v>
                </c:pt>
                <c:pt idx="53">
                  <c:v>0.3436805839100957</c:v>
                </c:pt>
                <c:pt idx="54">
                  <c:v>0.34569670985502188</c:v>
                </c:pt>
                <c:pt idx="55">
                  <c:v>0.34760971265398666</c:v>
                </c:pt>
                <c:pt idx="56">
                  <c:v>0.34942184322908315</c:v>
                </c:pt>
                <c:pt idx="57">
                  <c:v>0.3511353124926378</c:v>
                </c:pt>
                <c:pt idx="58">
                  <c:v>0.35275229199388702</c:v>
                </c:pt>
                <c:pt idx="59">
                  <c:v>0.35427491455576099</c:v>
                </c:pt>
                <c:pt idx="60">
                  <c:v>0.35570527490192183</c:v>
                </c:pt>
                <c:pt idx="61">
                  <c:v>0.35704543027419849</c:v>
                </c:pt>
                <c:pt idx="62">
                  <c:v>0.35829740104056162</c:v>
                </c:pt>
                <c:pt idx="63">
                  <c:v>0.35946317129377725</c:v>
                </c:pt>
                <c:pt idx="64">
                  <c:v>0.36054468944087742</c:v>
                </c:pt>
                <c:pt idx="65">
                  <c:v>0.36154386878358308</c:v>
                </c:pt>
                <c:pt idx="66">
                  <c:v>0.3624625880898143</c:v>
                </c:pt>
                <c:pt idx="67">
                  <c:v>0.36330269215641769</c:v>
                </c:pt>
                <c:pt idx="68">
                  <c:v>0.36406599236324277</c:v>
                </c:pt>
                <c:pt idx="69">
                  <c:v>0.36475426721869486</c:v>
                </c:pt>
                <c:pt idx="70">
                  <c:v>0.36536926289689037</c:v>
                </c:pt>
                <c:pt idx="71">
                  <c:v>0.36591269376653923</c:v>
                </c:pt>
                <c:pt idx="72">
                  <c:v>0.3663862429116771</c:v>
                </c:pt>
                <c:pt idx="73">
                  <c:v>0.36679156264436841</c:v>
                </c:pt>
                <c:pt idx="74">
                  <c:v>0.36713027500949907</c:v>
                </c:pt>
                <c:pt idx="75">
                  <c:v>0.36740397228177613</c:v>
                </c:pt>
                <c:pt idx="76">
                  <c:v>0.3676142174550508</c:v>
                </c:pt>
                <c:pt idx="77">
                  <c:v>0.36776254472407799</c:v>
                </c:pt>
                <c:pt idx="78">
                  <c:v>0.36785045995882526</c:v>
                </c:pt>
                <c:pt idx="79">
                  <c:v>0.36787944117144233</c:v>
                </c:pt>
                <c:pt idx="80">
                  <c:v>0.36785093897599891</c:v>
                </c:pt>
                <c:pt idx="81">
                  <c:v>0.36776637704110038</c:v>
                </c:pt>
                <c:pt idx="82">
                  <c:v>0.36762715253548578</c:v>
                </c:pt>
                <c:pt idx="83">
                  <c:v>0.3674346365667131</c:v>
                </c:pt>
                <c:pt idx="84">
                  <c:v>0.36719017461303544</c:v>
                </c:pt>
                <c:pt idx="85">
                  <c:v>0.36689508694856821</c:v>
                </c:pt>
                <c:pt idx="86">
                  <c:v>0.36655066906184902</c:v>
                </c:pt>
                <c:pt idx="87">
                  <c:v>0.36615819206788752</c:v>
                </c:pt>
                <c:pt idx="88">
                  <c:v>0.36571890311380262</c:v>
                </c:pt>
                <c:pt idx="89">
                  <c:v>0.36523402577814346</c:v>
                </c:pt>
                <c:pt idx="90">
                  <c:v>0.36470476046398786</c:v>
                </c:pt>
                <c:pt idx="91">
                  <c:v>0.36413228478591125</c:v>
                </c:pt>
                <c:pt idx="92">
                  <c:v>0.36351775395091745</c:v>
                </c:pt>
                <c:pt idx="93">
                  <c:v>0.36286230113342333</c:v>
                </c:pt>
                <c:pt idx="94">
                  <c:v>0.36216703784438292</c:v>
                </c:pt>
                <c:pt idx="95">
                  <c:v>0.36143305429464256</c:v>
                </c:pt>
                <c:pt idx="96">
                  <c:v>0.36066141975261046</c:v>
                </c:pt>
                <c:pt idx="97">
                  <c:v>0.35985318289632767</c:v>
                </c:pt>
                <c:pt idx="98">
                  <c:v>0.35900937216002338</c:v>
                </c:pt>
                <c:pt idx="99">
                  <c:v>0.35813099607523763</c:v>
                </c:pt>
                <c:pt idx="100">
                  <c:v>0.35721904360659273</c:v>
                </c:pt>
                <c:pt idx="101">
                  <c:v>0.35627448448229432</c:v>
                </c:pt>
                <c:pt idx="102">
                  <c:v>0.35529826951944038</c:v>
                </c:pt>
                <c:pt idx="103">
                  <c:v>0.35429133094421639</c:v>
                </c:pt>
                <c:pt idx="104">
                  <c:v>0.35325458270705379</c:v>
                </c:pt>
                <c:pt idx="105">
                  <c:v>0.35218892079282771</c:v>
                </c:pt>
                <c:pt idx="106">
                  <c:v>0.35109522352616723</c:v>
                </c:pt>
                <c:pt idx="107">
                  <c:v>0.34997435187195358</c:v>
                </c:pt>
                <c:pt idx="108">
                  <c:v>0.3488271497310772</c:v>
                </c:pt>
                <c:pt idx="109">
                  <c:v>0.34765444423152636</c:v>
                </c:pt>
                <c:pt idx="110">
                  <c:v>0.34645704601487631</c:v>
                </c:pt>
                <c:pt idx="111">
                  <c:v>0.34523574951824909</c:v>
                </c:pt>
                <c:pt idx="112">
                  <c:v>0.34399133325181297</c:v>
                </c:pt>
                <c:pt idx="113">
                  <c:v>0.34272456007188756</c:v>
                </c:pt>
                <c:pt idx="114">
                  <c:v>0.34143617744972105</c:v>
                </c:pt>
                <c:pt idx="115">
                  <c:v>0.34012691773600656</c:v>
                </c:pt>
                <c:pt idx="116">
                  <c:v>0.33879749842119988</c:v>
                </c:pt>
                <c:pt idx="117">
                  <c:v>0.33744862239170309</c:v>
                </c:pt>
                <c:pt idx="118">
                  <c:v>0.33608097818197735</c:v>
                </c:pt>
                <c:pt idx="119">
                  <c:v>0.33469524022264474</c:v>
                </c:pt>
                <c:pt idx="120">
                  <c:v>0.33329206908464121</c:v>
                </c:pt>
                <c:pt idx="121">
                  <c:v>0.33187211171948017</c:v>
                </c:pt>
                <c:pt idx="122">
                  <c:v>0.33043600169568538</c:v>
                </c:pt>
                <c:pt idx="123">
                  <c:v>0.32898435943145171</c:v>
                </c:pt>
                <c:pt idx="124">
                  <c:v>0.3275177924235903</c:v>
                </c:pt>
                <c:pt idx="125">
                  <c:v>0.32603689547281539</c:v>
                </c:pt>
                <c:pt idx="126">
                  <c:v>0.32454225090542749</c:v>
                </c:pt>
                <c:pt idx="127">
                  <c:v>0.32303442879144861</c:v>
                </c:pt>
                <c:pt idx="128">
                  <c:v>0.32151398715926294</c:v>
                </c:pt>
                <c:pt idx="129">
                  <c:v>0.31998147220681533</c:v>
                </c:pt>
                <c:pt idx="130">
                  <c:v>0.31843741850942231</c:v>
                </c:pt>
                <c:pt idx="131">
                  <c:v>0.3168823492242443</c:v>
                </c:pt>
                <c:pt idx="132">
                  <c:v>0.31531677629147237</c:v>
                </c:pt>
                <c:pt idx="133">
                  <c:v>0.31374120063227801</c:v>
                </c:pt>
                <c:pt idx="134">
                  <c:v>0.31215611234357599</c:v>
                </c:pt>
                <c:pt idx="135">
                  <c:v>0.31056199088964892</c:v>
                </c:pt>
                <c:pt idx="136">
                  <c:v>0.30895930529068122</c:v>
                </c:pt>
                <c:pt idx="137">
                  <c:v>0.30734851430824978</c:v>
                </c:pt>
                <c:pt idx="138">
                  <c:v>0.3057300666278181</c:v>
                </c:pt>
                <c:pt idx="139">
                  <c:v>0.30410440103827902</c:v>
                </c:pt>
                <c:pt idx="140">
                  <c:v>0.302471946608592</c:v>
                </c:pt>
                <c:pt idx="141">
                  <c:v>0.30083312286155944</c:v>
                </c:pt>
                <c:pt idx="142">
                  <c:v>0.29918833994478444</c:v>
                </c:pt>
                <c:pt idx="143">
                  <c:v>0.29753799879885579</c:v>
                </c:pt>
                <c:pt idx="144">
                  <c:v>0.29588249132279959</c:v>
                </c:pt>
                <c:pt idx="145">
                  <c:v>0.29422220053684262</c:v>
                </c:pt>
                <c:pt idx="146">
                  <c:v>0.29255750074252584</c:v>
                </c:pt>
                <c:pt idx="147">
                  <c:v>0.29088875768021111</c:v>
                </c:pt>
                <c:pt idx="148">
                  <c:v>0.28921632868401931</c:v>
                </c:pt>
                <c:pt idx="149">
                  <c:v>0.2875405628342409</c:v>
                </c:pt>
                <c:pt idx="150">
                  <c:v>0.2858618011072564</c:v>
                </c:pt>
                <c:pt idx="151">
                  <c:v>0.28418037652300659</c:v>
                </c:pt>
                <c:pt idx="152">
                  <c:v>0.28249661429004885</c:v>
                </c:pt>
                <c:pt idx="153">
                  <c:v>0.28081083194823769</c:v>
                </c:pt>
                <c:pt idx="154">
                  <c:v>0.2791233395090657</c:v>
                </c:pt>
                <c:pt idx="155">
                  <c:v>0.27743443959370151</c:v>
                </c:pt>
                <c:pt idx="156">
                  <c:v>0.27574442756875928</c:v>
                </c:pt>
                <c:pt idx="157">
                  <c:v>0.27405359167983662</c:v>
                </c:pt>
                <c:pt idx="158">
                  <c:v>0.27236221318285314</c:v>
                </c:pt>
                <c:pt idx="159">
                  <c:v>0.2706705664732254</c:v>
                </c:pt>
                <c:pt idx="160">
                  <c:v>0.26897891921291117</c:v>
                </c:pt>
                <c:pt idx="161">
                  <c:v>0.26728753245535619</c:v>
                </c:pt>
                <c:pt idx="162">
                  <c:v>0.26559666076837474</c:v>
                </c:pt>
                <c:pt idx="163">
                  <c:v>0.26390655235499866</c:v>
                </c:pt>
                <c:pt idx="164">
                  <c:v>0.26221744917232342</c:v>
                </c:pt>
                <c:pt idx="165">
                  <c:v>0.26052958704838419</c:v>
                </c:pt>
                <c:pt idx="166">
                  <c:v>0.25884319579709253</c:v>
                </c:pt>
                <c:pt idx="167">
                  <c:v>0.257158499331262</c:v>
                </c:pt>
                <c:pt idx="168">
                  <c:v>0.25547571577375522</c:v>
                </c:pt>
                <c:pt idx="169">
                  <c:v>0.25379505756677917</c:v>
                </c:pt>
                <c:pt idx="170">
                  <c:v>0.2521167315793591</c:v>
                </c:pt>
                <c:pt idx="171">
                  <c:v>0.25044093921301847</c:v>
                </c:pt>
                <c:pt idx="172">
                  <c:v>0.24876787650569376</c:v>
                </c:pt>
                <c:pt idx="173">
                  <c:v>0.24709773423391118</c:v>
                </c:pt>
                <c:pt idx="174">
                  <c:v>0.24543069801325193</c:v>
                </c:pt>
                <c:pt idx="175">
                  <c:v>0.24376694839713453</c:v>
                </c:pt>
                <c:pt idx="176">
                  <c:v>0.24210666097393824</c:v>
                </c:pt>
                <c:pt idx="177">
                  <c:v>0.24045000646249512</c:v>
                </c:pt>
                <c:pt idx="178">
                  <c:v>0.23879715080597599</c:v>
                </c:pt>
                <c:pt idx="179">
                  <c:v>0.23714825526419475</c:v>
                </c:pt>
                <c:pt idx="180">
                  <c:v>0.23550347650435705</c:v>
                </c:pt>
                <c:pt idx="181">
                  <c:v>0.23386296669027654</c:v>
                </c:pt>
                <c:pt idx="182">
                  <c:v>0.23222687357008326</c:v>
                </c:pt>
                <c:pt idx="183">
                  <c:v>0.2305953405624486</c:v>
                </c:pt>
                <c:pt idx="184">
                  <c:v>0.22896850684134831</c:v>
                </c:pt>
                <c:pt idx="185">
                  <c:v>0.22734650741938889</c:v>
                </c:pt>
                <c:pt idx="186">
                  <c:v>0.22572947322971787</c:v>
                </c:pt>
                <c:pt idx="187">
                  <c:v>0.2241175312065416</c:v>
                </c:pt>
                <c:pt idx="188">
                  <c:v>0.2225108043642724</c:v>
                </c:pt>
                <c:pt idx="189">
                  <c:v>0.22090941187532578</c:v>
                </c:pt>
                <c:pt idx="190">
                  <c:v>0.21931346914659025</c:v>
                </c:pt>
                <c:pt idx="191">
                  <c:v>0.21772308789459002</c:v>
                </c:pt>
                <c:pt idx="192">
                  <c:v>0.21613837621936102</c:v>
                </c:pt>
                <c:pt idx="193">
                  <c:v>0.21455943867706173</c:v>
                </c:pt>
                <c:pt idx="194">
                  <c:v>0.21298637635133719</c:v>
                </c:pt>
                <c:pt idx="195">
                  <c:v>0.21141928692345774</c:v>
                </c:pt>
                <c:pt idx="196">
                  <c:v>0.20985826474125044</c:v>
                </c:pt>
                <c:pt idx="197">
                  <c:v>0.20830340088684315</c:v>
                </c:pt>
                <c:pt idx="198">
                  <c:v>0.20675478324324012</c:v>
                </c:pt>
                <c:pt idx="199">
                  <c:v>0.20521249655974699</c:v>
                </c:pt>
                <c:pt idx="200">
                  <c:v>0.20367662251626475</c:v>
                </c:pt>
                <c:pt idx="201">
                  <c:v>0.20214723978646937</c:v>
                </c:pt>
                <c:pt idx="202">
                  <c:v>0.20062442409989514</c:v>
                </c:pt>
                <c:pt idx="203">
                  <c:v>0.19910824830294058</c:v>
                </c:pt>
                <c:pt idx="204">
                  <c:v>0.19759878241881157</c:v>
                </c:pt>
                <c:pt idx="205">
                  <c:v>0.19609609370642161</c:v>
                </c:pt>
                <c:pt idx="206">
                  <c:v>0.19460024671826309</c:v>
                </c:pt>
                <c:pt idx="207">
                  <c:v>0.19311130335726809</c:v>
                </c:pt>
                <c:pt idx="208">
                  <c:v>0.19162932293267407</c:v>
                </c:pt>
                <c:pt idx="209">
                  <c:v>0.19015436221491008</c:v>
                </c:pt>
                <c:pt idx="210">
                  <c:v>0.18868647548952017</c:v>
                </c:pt>
                <c:pt idx="211">
                  <c:v>0.18722571461013843</c:v>
                </c:pt>
                <c:pt idx="212">
                  <c:v>0.1857721290505312</c:v>
                </c:pt>
                <c:pt idx="213">
                  <c:v>0.18432576595572239</c:v>
                </c:pt>
                <c:pt idx="214">
                  <c:v>0.18288667019221491</c:v>
                </c:pt>
                <c:pt idx="215">
                  <c:v>0.18145488439732435</c:v>
                </c:pt>
                <c:pt idx="216">
                  <c:v>0.18003044902763843</c:v>
                </c:pt>
                <c:pt idx="217">
                  <c:v>0.1786134024066163</c:v>
                </c:pt>
                <c:pt idx="218">
                  <c:v>0.17720378077134211</c:v>
                </c:pt>
                <c:pt idx="219">
                  <c:v>0.17580161831844582</c:v>
                </c:pt>
                <c:pt idx="220">
                  <c:v>0.17440694724920552</c:v>
                </c:pt>
                <c:pt idx="221">
                  <c:v>0.17301979781384377</c:v>
                </c:pt>
                <c:pt idx="222">
                  <c:v>0.17164019835503103</c:v>
                </c:pt>
                <c:pt idx="223">
                  <c:v>0.17026817535061031</c:v>
                </c:pt>
                <c:pt idx="224">
                  <c:v>0.16890375345555358</c:v>
                </c:pt>
                <c:pt idx="225">
                  <c:v>0.1675469555431644</c:v>
                </c:pt>
                <c:pt idx="226">
                  <c:v>0.16619780274553775</c:v>
                </c:pt>
                <c:pt idx="227">
                  <c:v>0.16485631449328961</c:v>
                </c:pt>
                <c:pt idx="228">
                  <c:v>0.16352250855456851</c:v>
                </c:pt>
                <c:pt idx="229">
                  <c:v>0.16219640107335989</c:v>
                </c:pt>
                <c:pt idx="230">
                  <c:v>0.16087800660709586</c:v>
                </c:pt>
                <c:pt idx="231">
                  <c:v>0.15956733816358096</c:v>
                </c:pt>
                <c:pt idx="232">
                  <c:v>0.15826440723724514</c:v>
                </c:pt>
                <c:pt idx="233">
                  <c:v>0.15696922384473563</c:v>
                </c:pt>
                <c:pt idx="234">
                  <c:v>0.15568179655985767</c:v>
                </c:pt>
                <c:pt idx="235">
                  <c:v>0.15440213254787555</c:v>
                </c:pt>
                <c:pt idx="236">
                  <c:v>0.15313023759918382</c:v>
                </c:pt>
                <c:pt idx="237">
                  <c:v>0.15186611616235932</c:v>
                </c:pt>
                <c:pt idx="238">
                  <c:v>0.15060977137660464</c:v>
                </c:pt>
                <c:pt idx="239">
                  <c:v>0.14936120510359183</c:v>
                </c:pt>
                <c:pt idx="240">
                  <c:v>0.14812041795871786</c:v>
                </c:pt>
                <c:pt idx="241">
                  <c:v>0.14688740934178016</c:v>
                </c:pt>
                <c:pt idx="242">
                  <c:v>0.14566217746708229</c:v>
                </c:pt>
                <c:pt idx="243">
                  <c:v>0.14444471939297981</c:v>
                </c:pt>
                <c:pt idx="244">
                  <c:v>0.14323503105087437</c:v>
                </c:pt>
                <c:pt idx="245">
                  <c:v>0.14203310727366633</c:v>
                </c:pt>
                <c:pt idx="246">
                  <c:v>0.14083894182367404</c:v>
                </c:pt>
                <c:pt idx="247">
                  <c:v>0.13965252742002918</c:v>
                </c:pt>
                <c:pt idx="248">
                  <c:v>0.13847385576555682</c:v>
                </c:pt>
                <c:pt idx="249">
                  <c:v>0.13730291757314819</c:v>
                </c:pt>
                <c:pt idx="250">
                  <c:v>0.13613970259163549</c:v>
                </c:pt>
                <c:pt idx="251">
                  <c:v>0.13498419963117658</c:v>
                </c:pt>
                <c:pt idx="252">
                  <c:v>0.1338363965881573</c:v>
                </c:pt>
                <c:pt idx="253">
                  <c:v>0.13269628046962073</c:v>
                </c:pt>
                <c:pt idx="254">
                  <c:v>0.13156383741722968</c:v>
                </c:pt>
                <c:pt idx="255">
                  <c:v>0.13043905273077189</c:v>
                </c:pt>
                <c:pt idx="256">
                  <c:v>0.12932191089121409</c:v>
                </c:pt>
                <c:pt idx="257">
                  <c:v>0.12821239558331371</c:v>
                </c:pt>
                <c:pt idx="258">
                  <c:v>0.1271104897177949</c:v>
                </c:pt>
                <c:pt idx="259">
                  <c:v>0.12601617545309654</c:v>
                </c:pt>
                <c:pt idx="260">
                  <c:v>0.12492943421669941</c:v>
                </c:pt>
                <c:pt idx="261">
                  <c:v>0.12385024672603964</c:v>
                </c:pt>
              </c:numCache>
            </c:numRef>
          </c:yVal>
          <c:smooth val="1"/>
        </c:ser>
        <c:ser>
          <c:idx val="3"/>
          <c:order val="3"/>
          <c:tx>
            <c:v>16000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Sheet1!$A$4:$A$265</c:f>
              <c:numCache>
                <c:formatCode>General</c:formatCode>
                <c:ptCount val="262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</c:v>
                </c:pt>
                <c:pt idx="119">
                  <c:v>12000</c:v>
                </c:pt>
                <c:pt idx="120">
                  <c:v>12100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</c:v>
                </c:pt>
                <c:pt idx="125">
                  <c:v>12600</c:v>
                </c:pt>
                <c:pt idx="126">
                  <c:v>12700</c:v>
                </c:pt>
                <c:pt idx="127">
                  <c:v>12800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</c:v>
                </c:pt>
                <c:pt idx="138">
                  <c:v>13900</c:v>
                </c:pt>
                <c:pt idx="139">
                  <c:v>14000</c:v>
                </c:pt>
                <c:pt idx="140">
                  <c:v>14100</c:v>
                </c:pt>
                <c:pt idx="141">
                  <c:v>14200</c:v>
                </c:pt>
                <c:pt idx="142">
                  <c:v>14300</c:v>
                </c:pt>
                <c:pt idx="143">
                  <c:v>14400</c:v>
                </c:pt>
                <c:pt idx="144">
                  <c:v>14500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</c:v>
                </c:pt>
                <c:pt idx="150">
                  <c:v>15100</c:v>
                </c:pt>
                <c:pt idx="151">
                  <c:v>15200</c:v>
                </c:pt>
                <c:pt idx="152">
                  <c:v>15300</c:v>
                </c:pt>
                <c:pt idx="153">
                  <c:v>15400</c:v>
                </c:pt>
                <c:pt idx="154">
                  <c:v>15500</c:v>
                </c:pt>
                <c:pt idx="155">
                  <c:v>15600</c:v>
                </c:pt>
                <c:pt idx="156">
                  <c:v>15700</c:v>
                </c:pt>
                <c:pt idx="157">
                  <c:v>15800</c:v>
                </c:pt>
                <c:pt idx="158">
                  <c:v>15900</c:v>
                </c:pt>
                <c:pt idx="159">
                  <c:v>16000</c:v>
                </c:pt>
                <c:pt idx="160">
                  <c:v>16100</c:v>
                </c:pt>
                <c:pt idx="161">
                  <c:v>16200</c:v>
                </c:pt>
                <c:pt idx="162">
                  <c:v>16300</c:v>
                </c:pt>
                <c:pt idx="163">
                  <c:v>16400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</c:v>
                </c:pt>
                <c:pt idx="174">
                  <c:v>17500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</c:v>
                </c:pt>
                <c:pt idx="181">
                  <c:v>18200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</c:v>
                </c:pt>
                <c:pt idx="189">
                  <c:v>19000</c:v>
                </c:pt>
                <c:pt idx="190">
                  <c:v>19100</c:v>
                </c:pt>
                <c:pt idx="191">
                  <c:v>19200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</c:v>
                </c:pt>
                <c:pt idx="196">
                  <c:v>19700</c:v>
                </c:pt>
                <c:pt idx="197">
                  <c:v>19800</c:v>
                </c:pt>
                <c:pt idx="198">
                  <c:v>19900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</c:v>
                </c:pt>
                <c:pt idx="221">
                  <c:v>22200</c:v>
                </c:pt>
                <c:pt idx="222">
                  <c:v>22300</c:v>
                </c:pt>
                <c:pt idx="223">
                  <c:v>22400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</c:v>
                </c:pt>
                <c:pt idx="235">
                  <c:v>23600</c:v>
                </c:pt>
                <c:pt idx="236">
                  <c:v>23700</c:v>
                </c:pt>
                <c:pt idx="237">
                  <c:v>23800</c:v>
                </c:pt>
                <c:pt idx="238">
                  <c:v>23900</c:v>
                </c:pt>
                <c:pt idx="239">
                  <c:v>24000</c:v>
                </c:pt>
                <c:pt idx="240">
                  <c:v>24100</c:v>
                </c:pt>
                <c:pt idx="241">
                  <c:v>24200</c:v>
                </c:pt>
                <c:pt idx="242">
                  <c:v>24300</c:v>
                </c:pt>
                <c:pt idx="243">
                  <c:v>24400</c:v>
                </c:pt>
                <c:pt idx="244">
                  <c:v>24500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</c:v>
                </c:pt>
                <c:pt idx="249">
                  <c:v>25000</c:v>
                </c:pt>
                <c:pt idx="250">
                  <c:v>25100</c:v>
                </c:pt>
                <c:pt idx="251">
                  <c:v>25200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</c:v>
                </c:pt>
                <c:pt idx="256">
                  <c:v>25700</c:v>
                </c:pt>
                <c:pt idx="257">
                  <c:v>25800</c:v>
                </c:pt>
                <c:pt idx="258">
                  <c:v>25900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</c:numCache>
            </c:numRef>
          </c:xVal>
          <c:yVal>
            <c:numRef>
              <c:f>Sheet1!$P$4:$P$265</c:f>
              <c:numCache>
                <c:formatCode>General</c:formatCode>
                <c:ptCount val="262"/>
                <c:pt idx="0">
                  <c:v>6.2110593163962171E-3</c:v>
                </c:pt>
                <c:pt idx="1">
                  <c:v>1.2344722506173519E-2</c:v>
                </c:pt>
                <c:pt idx="2">
                  <c:v>1.840171289527082E-2</c:v>
                </c:pt>
                <c:pt idx="3">
                  <c:v>2.4382747800708315E-2</c:v>
                </c:pt>
                <c:pt idx="4">
                  <c:v>3.0288538577385754E-2</c:v>
                </c:pt>
                <c:pt idx="5">
                  <c:v>3.6119790664530818E-2</c:v>
                </c:pt>
                <c:pt idx="6">
                  <c:v>4.1877203631800176E-2</c:v>
                </c:pt>
                <c:pt idx="7">
                  <c:v>4.7561471225035706E-2</c:v>
                </c:pt>
                <c:pt idx="8">
                  <c:v>5.3173281411678347E-2</c:v>
                </c:pt>
                <c:pt idx="9">
                  <c:v>5.8713316425842238E-2</c:v>
                </c:pt>
                <c:pt idx="10">
                  <c:v>6.4182252813051385E-2</c:v>
                </c:pt>
                <c:pt idx="11">
                  <c:v>6.9580761474641456E-2</c:v>
                </c:pt>
                <c:pt idx="12">
                  <c:v>7.4909507711829248E-2</c:v>
                </c:pt>
                <c:pt idx="13">
                  <c:v>8.0169151269451788E-2</c:v>
                </c:pt>
                <c:pt idx="14">
                  <c:v>8.5360346379378199E-2</c:v>
                </c:pt>
                <c:pt idx="15">
                  <c:v>9.048374180359596E-2</c:v>
                </c:pt>
                <c:pt idx="16">
                  <c:v>9.5539980876974462E-2</c:v>
                </c:pt>
                <c:pt idx="17">
                  <c:v>0.10052970154970801</c:v>
                </c:pt>
                <c:pt idx="18">
                  <c:v>0.10545353642944051</c:v>
                </c:pt>
                <c:pt idx="19">
                  <c:v>0.11031211282307443</c:v>
                </c:pt>
                <c:pt idx="20">
                  <c:v>0.11510605277826598</c:v>
                </c:pt>
                <c:pt idx="21">
                  <c:v>0.11983597312460921</c:v>
                </c:pt>
                <c:pt idx="22">
                  <c:v>0.12450248551451087</c:v>
                </c:pt>
                <c:pt idx="23">
                  <c:v>0.12910619646375868</c:v>
                </c:pt>
                <c:pt idx="24">
                  <c:v>0.13364770739178478</c:v>
                </c:pt>
                <c:pt idx="25">
                  <c:v>0.13812761466162721</c:v>
                </c:pt>
                <c:pt idx="26">
                  <c:v>0.14254650961959095</c:v>
                </c:pt>
                <c:pt idx="27">
                  <c:v>0.14690497863461127</c:v>
                </c:pt>
                <c:pt idx="28">
                  <c:v>0.15120360313732115</c:v>
                </c:pt>
                <c:pt idx="29">
                  <c:v>0.15544295965882507</c:v>
                </c:pt>
                <c:pt idx="30">
                  <c:v>0.15962361986918158</c:v>
                </c:pt>
                <c:pt idx="31">
                  <c:v>0.16374615061559639</c:v>
                </c:pt>
                <c:pt idx="32">
                  <c:v>0.16781111396032797</c:v>
                </c:pt>
                <c:pt idx="33">
                  <c:v>0.17181906721830864</c:v>
                </c:pt>
                <c:pt idx="34">
                  <c:v>0.17577056299448204</c:v>
                </c:pt>
                <c:pt idx="35">
                  <c:v>0.17966614922085986</c:v>
                </c:pt>
                <c:pt idx="36">
                  <c:v>0.1835063691932996</c:v>
                </c:pt>
                <c:pt idx="37">
                  <c:v>0.1872917616080057</c:v>
                </c:pt>
                <c:pt idx="38">
                  <c:v>0.19102286059775522</c:v>
                </c:pt>
                <c:pt idx="39">
                  <c:v>0.19470019576785122</c:v>
                </c:pt>
                <c:pt idx="40">
                  <c:v>0.19832429223180506</c:v>
                </c:pt>
                <c:pt idx="41">
                  <c:v>0.20189567064674976</c:v>
                </c:pt>
                <c:pt idx="42">
                  <c:v>0.20541484724858652</c:v>
                </c:pt>
                <c:pt idx="43">
                  <c:v>0.20888233388686636</c:v>
                </c:pt>
                <c:pt idx="44">
                  <c:v>0.21229863805940832</c:v>
                </c:pt>
                <c:pt idx="45">
                  <c:v>0.21566426294665725</c:v>
                </c:pt>
                <c:pt idx="46">
                  <c:v>0.21897970744578185</c:v>
                </c:pt>
                <c:pt idx="47">
                  <c:v>0.22224546620451535</c:v>
                </c:pt>
                <c:pt idx="48">
                  <c:v>0.22546202965474135</c:v>
                </c:pt>
                <c:pt idx="49">
                  <c:v>0.22862988404582557</c:v>
                </c:pt>
                <c:pt idx="50">
                  <c:v>0.23174951147769599</c:v>
                </c:pt>
                <c:pt idx="51">
                  <c:v>0.23482138993367346</c:v>
                </c:pt>
                <c:pt idx="52">
                  <c:v>0.23784599331305389</c:v>
                </c:pt>
                <c:pt idx="53">
                  <c:v>0.2408237914634446</c:v>
                </c:pt>
                <c:pt idx="54">
                  <c:v>0.24375525021285571</c:v>
                </c:pt>
                <c:pt idx="55">
                  <c:v>0.24664083140154969</c:v>
                </c:pt>
                <c:pt idx="56">
                  <c:v>0.2494809929136495</c:v>
                </c:pt>
                <c:pt idx="57">
                  <c:v>0.25227618870850771</c:v>
                </c:pt>
                <c:pt idx="58">
                  <c:v>0.25502686885183867</c:v>
                </c:pt>
                <c:pt idx="59">
                  <c:v>0.25773347954661457</c:v>
                </c:pt>
                <c:pt idx="60">
                  <c:v>0.26039646316372816</c:v>
                </c:pt>
                <c:pt idx="61">
                  <c:v>0.26301625827242309</c:v>
                </c:pt>
                <c:pt idx="62">
                  <c:v>0.2655932996704935</c:v>
                </c:pt>
                <c:pt idx="63">
                  <c:v>0.26812801841425576</c:v>
                </c:pt>
                <c:pt idx="64">
                  <c:v>0.27062084184829194</c:v>
                </c:pt>
                <c:pt idx="65">
                  <c:v>0.27307219363496904</c:v>
                </c:pt>
                <c:pt idx="66">
                  <c:v>0.27548249378373374</c:v>
                </c:pt>
                <c:pt idx="67">
                  <c:v>0.27785215868018509</c:v>
                </c:pt>
                <c:pt idx="68">
                  <c:v>0.28018160111492729</c:v>
                </c:pt>
                <c:pt idx="69">
                  <c:v>0.28247123031220278</c:v>
                </c:pt>
                <c:pt idx="70">
                  <c:v>0.28472145195830884</c:v>
                </c:pt>
                <c:pt idx="71">
                  <c:v>0.28693266822979802</c:v>
                </c:pt>
                <c:pt idx="72">
                  <c:v>0.28910527782146478</c:v>
                </c:pt>
                <c:pt idx="73">
                  <c:v>0.29123967597411965</c:v>
                </c:pt>
                <c:pt idx="74">
                  <c:v>0.29333625450215212</c:v>
                </c:pt>
                <c:pt idx="75">
                  <c:v>0.29539540182088453</c:v>
                </c:pt>
                <c:pt idx="76">
                  <c:v>0.29741750297371811</c:v>
                </c:pt>
                <c:pt idx="77">
                  <c:v>0.29940293965907216</c:v>
                </c:pt>
                <c:pt idx="78">
                  <c:v>0.30135209025711934</c:v>
                </c:pt>
                <c:pt idx="79">
                  <c:v>0.30326532985631671</c:v>
                </c:pt>
                <c:pt idx="80">
                  <c:v>0.30514303027973577</c:v>
                </c:pt>
                <c:pt idx="81">
                  <c:v>0.30698556011119149</c:v>
                </c:pt>
                <c:pt idx="82">
                  <c:v>0.30879328472117334</c:v>
                </c:pt>
                <c:pt idx="83">
                  <c:v>0.31056656629257795</c:v>
                </c:pt>
                <c:pt idx="84">
                  <c:v>0.31230576384624659</c:v>
                </c:pt>
                <c:pt idx="85">
                  <c:v>0.31401123326630798</c:v>
                </c:pt>
                <c:pt idx="86">
                  <c:v>0.315683327325328</c:v>
                </c:pt>
                <c:pt idx="87">
                  <c:v>0.31732239570926768</c:v>
                </c:pt>
                <c:pt idx="88">
                  <c:v>0.31892878504225097</c:v>
                </c:pt>
                <c:pt idx="89">
                  <c:v>0.32050283891114417</c:v>
                </c:pt>
                <c:pt idx="90">
                  <c:v>0.32204489788994722</c:v>
                </c:pt>
                <c:pt idx="91">
                  <c:v>0.32355529956399948</c:v>
                </c:pt>
                <c:pt idx="92">
                  <c:v>0.32503437855400064</c:v>
                </c:pt>
                <c:pt idx="93">
                  <c:v>0.32648246653984819</c:v>
                </c:pt>
                <c:pt idx="94">
                  <c:v>0.32789989228429334</c:v>
                </c:pt>
                <c:pt idx="95">
                  <c:v>0.32928698165641584</c:v>
                </c:pt>
                <c:pt idx="96">
                  <c:v>0.33064405765492</c:v>
                </c:pt>
                <c:pt idx="97">
                  <c:v>0.33197144043125215</c:v>
                </c:pt>
                <c:pt idx="98">
                  <c:v>0.33326944731254204</c:v>
                </c:pt>
                <c:pt idx="99">
                  <c:v>0.33453839282436892</c:v>
                </c:pt>
                <c:pt idx="100">
                  <c:v>0.33577858871335264</c:v>
                </c:pt>
                <c:pt idx="101">
                  <c:v>0.33699034396957328</c:v>
                </c:pt>
                <c:pt idx="102">
                  <c:v>0.33817396484881845</c:v>
                </c:pt>
                <c:pt idx="103">
                  <c:v>0.33932975489466044</c:v>
                </c:pt>
                <c:pt idx="104">
                  <c:v>0.34045801496036487</c:v>
                </c:pt>
                <c:pt idx="105">
                  <c:v>0.34155904323063119</c:v>
                </c:pt>
                <c:pt idx="106">
                  <c:v>0.34263313524316674</c:v>
                </c:pt>
                <c:pt idx="107">
                  <c:v>0.3436805839100957</c:v>
                </c:pt>
                <c:pt idx="108">
                  <c:v>0.34470167953920411</c:v>
                </c:pt>
                <c:pt idx="109">
                  <c:v>0.34569670985502188</c:v>
                </c:pt>
                <c:pt idx="110">
                  <c:v>0.3466659600197432</c:v>
                </c:pt>
                <c:pt idx="111">
                  <c:v>0.34760971265398666</c:v>
                </c:pt>
                <c:pt idx="112">
                  <c:v>0.348528247857396</c:v>
                </c:pt>
                <c:pt idx="113">
                  <c:v>0.34942184322908315</c:v>
                </c:pt>
                <c:pt idx="114">
                  <c:v>0.35029077388791374</c:v>
                </c:pt>
                <c:pt idx="115">
                  <c:v>0.3511353124926378</c:v>
                </c:pt>
                <c:pt idx="116">
                  <c:v>0.35195572926186497</c:v>
                </c:pt>
                <c:pt idx="117">
                  <c:v>0.35275229199388702</c:v>
                </c:pt>
                <c:pt idx="118">
                  <c:v>0.35352526608634754</c:v>
                </c:pt>
                <c:pt idx="119">
                  <c:v>0.35427491455576099</c:v>
                </c:pt>
                <c:pt idx="120">
                  <c:v>0.35500149805688136</c:v>
                </c:pt>
                <c:pt idx="121">
                  <c:v>0.35570527490192183</c:v>
                </c:pt>
                <c:pt idx="122">
                  <c:v>0.3563865010796271</c:v>
                </c:pt>
                <c:pt idx="123">
                  <c:v>0.35704543027419849</c:v>
                </c:pt>
                <c:pt idx="124">
                  <c:v>0.35768231388407362</c:v>
                </c:pt>
                <c:pt idx="125">
                  <c:v>0.35829740104056162</c:v>
                </c:pt>
                <c:pt idx="126">
                  <c:v>0.35889093862633464</c:v>
                </c:pt>
                <c:pt idx="127">
                  <c:v>0.35946317129377725</c:v>
                </c:pt>
                <c:pt idx="128">
                  <c:v>0.36001434148319406</c:v>
                </c:pt>
                <c:pt idx="129">
                  <c:v>0.36054468944087742</c:v>
                </c:pt>
                <c:pt idx="130">
                  <c:v>0.36105445323703561</c:v>
                </c:pt>
                <c:pt idx="131">
                  <c:v>0.36154386878358308</c:v>
                </c:pt>
                <c:pt idx="132">
                  <c:v>0.36201316985179316</c:v>
                </c:pt>
                <c:pt idx="133">
                  <c:v>0.3624625880898143</c:v>
                </c:pt>
                <c:pt idx="134">
                  <c:v>0.36289235304005252</c:v>
                </c:pt>
                <c:pt idx="135">
                  <c:v>0.36330269215641769</c:v>
                </c:pt>
                <c:pt idx="136">
                  <c:v>0.36369383082143814</c:v>
                </c:pt>
                <c:pt idx="137">
                  <c:v>0.36406599236324277</c:v>
                </c:pt>
                <c:pt idx="138">
                  <c:v>0.36441939807241114</c:v>
                </c:pt>
                <c:pt idx="139">
                  <c:v>0.36475426721869486</c:v>
                </c:pt>
                <c:pt idx="140">
                  <c:v>0.36507081706760791</c:v>
                </c:pt>
                <c:pt idx="141">
                  <c:v>0.36536926289689037</c:v>
                </c:pt>
                <c:pt idx="142">
                  <c:v>0.36564981801284346</c:v>
                </c:pt>
                <c:pt idx="143">
                  <c:v>0.36591269376653923</c:v>
                </c:pt>
                <c:pt idx="144">
                  <c:v>0.36615809956990375</c:v>
                </c:pt>
                <c:pt idx="145">
                  <c:v>0.3663862429116771</c:v>
                </c:pt>
                <c:pt idx="146">
                  <c:v>0.36659732937324818</c:v>
                </c:pt>
                <c:pt idx="147">
                  <c:v>0.36679156264436841</c:v>
                </c:pt>
                <c:pt idx="148">
                  <c:v>0.36696914453874252</c:v>
                </c:pt>
                <c:pt idx="149">
                  <c:v>0.36713027500949907</c:v>
                </c:pt>
                <c:pt idx="150">
                  <c:v>0.36727515216454082</c:v>
                </c:pt>
                <c:pt idx="151">
                  <c:v>0.36740397228177613</c:v>
                </c:pt>
                <c:pt idx="152">
                  <c:v>0.36751692982423223</c:v>
                </c:pt>
                <c:pt idx="153">
                  <c:v>0.3676142174550508</c:v>
                </c:pt>
                <c:pt idx="154">
                  <c:v>0.36769602605236806</c:v>
                </c:pt>
                <c:pt idx="155">
                  <c:v>0.36776254472407799</c:v>
                </c:pt>
                <c:pt idx="156">
                  <c:v>0.36781396082248224</c:v>
                </c:pt>
                <c:pt idx="157">
                  <c:v>0.36785045995882526</c:v>
                </c:pt>
                <c:pt idx="158">
                  <c:v>0.36787222601771685</c:v>
                </c:pt>
                <c:pt idx="159">
                  <c:v>0.36787944117144233</c:v>
                </c:pt>
                <c:pt idx="160">
                  <c:v>0.36787228589416188</c:v>
                </c:pt>
                <c:pt idx="161">
                  <c:v>0.36785093897599891</c:v>
                </c:pt>
                <c:pt idx="162">
                  <c:v>0.3678155775370191</c:v>
                </c:pt>
                <c:pt idx="163">
                  <c:v>0.36776637704110038</c:v>
                </c:pt>
                <c:pt idx="164">
                  <c:v>0.36770351130969531</c:v>
                </c:pt>
                <c:pt idx="165">
                  <c:v>0.36762715253548578</c:v>
                </c:pt>
                <c:pt idx="166">
                  <c:v>0.36753747129593151</c:v>
                </c:pt>
                <c:pt idx="167">
                  <c:v>0.3674346365667131</c:v>
                </c:pt>
                <c:pt idx="168">
                  <c:v>0.36731881573507025</c:v>
                </c:pt>
                <c:pt idx="169">
                  <c:v>0.36719017461303544</c:v>
                </c:pt>
                <c:pt idx="170">
                  <c:v>0.36704887745056519</c:v>
                </c:pt>
                <c:pt idx="171">
                  <c:v>0.36689508694856821</c:v>
                </c:pt>
                <c:pt idx="172">
                  <c:v>0.3667289642718321</c:v>
                </c:pt>
                <c:pt idx="173">
                  <c:v>0.36655066906184902</c:v>
                </c:pt>
                <c:pt idx="174">
                  <c:v>0.36636035944954137</c:v>
                </c:pt>
                <c:pt idx="175">
                  <c:v>0.36615819206788752</c:v>
                </c:pt>
                <c:pt idx="176">
                  <c:v>0.36594432206444955</c:v>
                </c:pt>
                <c:pt idx="177">
                  <c:v>0.36571890311380262</c:v>
                </c:pt>
                <c:pt idx="178">
                  <c:v>0.36548208742986682</c:v>
                </c:pt>
                <c:pt idx="179">
                  <c:v>0.36523402577814346</c:v>
                </c:pt>
                <c:pt idx="180">
                  <c:v>0.36497486748785452</c:v>
                </c:pt>
                <c:pt idx="181">
                  <c:v>0.36470476046398786</c:v>
                </c:pt>
                <c:pt idx="182">
                  <c:v>0.36442385119924764</c:v>
                </c:pt>
                <c:pt idx="183">
                  <c:v>0.36413228478591125</c:v>
                </c:pt>
                <c:pt idx="184">
                  <c:v>0.36383020492759321</c:v>
                </c:pt>
                <c:pt idx="185">
                  <c:v>0.36351775395091745</c:v>
                </c:pt>
                <c:pt idx="186">
                  <c:v>0.36319507281709695</c:v>
                </c:pt>
                <c:pt idx="187">
                  <c:v>0.36286230113342333</c:v>
                </c:pt>
                <c:pt idx="188">
                  <c:v>0.36251957716466626</c:v>
                </c:pt>
                <c:pt idx="189">
                  <c:v>0.36216703784438292</c:v>
                </c:pt>
                <c:pt idx="190">
                  <c:v>0.36180481878613929</c:v>
                </c:pt>
                <c:pt idx="191">
                  <c:v>0.36143305429464256</c:v>
                </c:pt>
                <c:pt idx="192">
                  <c:v>0.36105187737678657</c:v>
                </c:pt>
                <c:pt idx="193">
                  <c:v>0.36066141975261046</c:v>
                </c:pt>
                <c:pt idx="194">
                  <c:v>0.36026181186617062</c:v>
                </c:pt>
                <c:pt idx="195">
                  <c:v>0.35985318289632767</c:v>
                </c:pt>
                <c:pt idx="196">
                  <c:v>0.35943566076744848</c:v>
                </c:pt>
                <c:pt idx="197">
                  <c:v>0.35900937216002338</c:v>
                </c:pt>
                <c:pt idx="198">
                  <c:v>0.3585744425212008</c:v>
                </c:pt>
                <c:pt idx="199">
                  <c:v>0.35813099607523763</c:v>
                </c:pt>
                <c:pt idx="200">
                  <c:v>0.35767915583386856</c:v>
                </c:pt>
                <c:pt idx="201">
                  <c:v>0.35721904360659273</c:v>
                </c:pt>
                <c:pt idx="202">
                  <c:v>0.35675078001087956</c:v>
                </c:pt>
                <c:pt idx="203">
                  <c:v>0.35627448448229432</c:v>
                </c:pt>
                <c:pt idx="204">
                  <c:v>0.35579027528454338</c:v>
                </c:pt>
                <c:pt idx="205">
                  <c:v>0.35529826951944038</c:v>
                </c:pt>
                <c:pt idx="206">
                  <c:v>0.35479858313679391</c:v>
                </c:pt>
                <c:pt idx="207">
                  <c:v>0.35429133094421639</c:v>
                </c:pt>
                <c:pt idx="208">
                  <c:v>0.35377662661685655</c:v>
                </c:pt>
                <c:pt idx="209">
                  <c:v>0.35325458270705379</c:v>
                </c:pt>
                <c:pt idx="210">
                  <c:v>0.35272531065391716</c:v>
                </c:pt>
                <c:pt idx="211">
                  <c:v>0.35218892079282771</c:v>
                </c:pt>
                <c:pt idx="212">
                  <c:v>0.35164552236486646</c:v>
                </c:pt>
                <c:pt idx="213">
                  <c:v>0.35109522352616723</c:v>
                </c:pt>
                <c:pt idx="214">
                  <c:v>0.35053813135719541</c:v>
                </c:pt>
                <c:pt idx="215">
                  <c:v>0.34997435187195358</c:v>
                </c:pt>
                <c:pt idx="216">
                  <c:v>0.34940399002711364</c:v>
                </c:pt>
                <c:pt idx="217">
                  <c:v>0.3488271497310772</c:v>
                </c:pt>
                <c:pt idx="218">
                  <c:v>0.34824393385296354</c:v>
                </c:pt>
                <c:pt idx="219">
                  <c:v>0.34765444423152636</c:v>
                </c:pt>
                <c:pt idx="220">
                  <c:v>0.34705878168400034</c:v>
                </c:pt>
                <c:pt idx="221">
                  <c:v>0.34645704601487631</c:v>
                </c:pt>
                <c:pt idx="222">
                  <c:v>0.34584933602460805</c:v>
                </c:pt>
                <c:pt idx="223">
                  <c:v>0.34523574951824909</c:v>
                </c:pt>
                <c:pt idx="224">
                  <c:v>0.34461638331402078</c:v>
                </c:pt>
                <c:pt idx="225">
                  <c:v>0.34399133325181297</c:v>
                </c:pt>
                <c:pt idx="226">
                  <c:v>0.34336069420161625</c:v>
                </c:pt>
                <c:pt idx="227">
                  <c:v>0.34272456007188756</c:v>
                </c:pt>
                <c:pt idx="228">
                  <c:v>0.34208302381784905</c:v>
                </c:pt>
                <c:pt idx="229">
                  <c:v>0.34143617744972105</c:v>
                </c:pt>
                <c:pt idx="230">
                  <c:v>0.34078411204088921</c:v>
                </c:pt>
                <c:pt idx="231">
                  <c:v>0.34012691773600656</c:v>
                </c:pt>
                <c:pt idx="232">
                  <c:v>0.33946468375903127</c:v>
                </c:pt>
                <c:pt idx="233">
                  <c:v>0.33879749842119988</c:v>
                </c:pt>
                <c:pt idx="234">
                  <c:v>0.33812544912893716</c:v>
                </c:pt>
                <c:pt idx="235">
                  <c:v>0.33744862239170309</c:v>
                </c:pt>
                <c:pt idx="236">
                  <c:v>0.33676710382977654</c:v>
                </c:pt>
                <c:pt idx="237">
                  <c:v>0.33608097818197735</c:v>
                </c:pt>
                <c:pt idx="238">
                  <c:v>0.33539032931332646</c:v>
                </c:pt>
                <c:pt idx="239">
                  <c:v>0.33469524022264474</c:v>
                </c:pt>
                <c:pt idx="240">
                  <c:v>0.33399579305009131</c:v>
                </c:pt>
                <c:pt idx="241">
                  <c:v>0.33329206908464121</c:v>
                </c:pt>
                <c:pt idx="242">
                  <c:v>0.33258414877150355</c:v>
                </c:pt>
                <c:pt idx="243">
                  <c:v>0.33187211171948017</c:v>
                </c:pt>
                <c:pt idx="244">
                  <c:v>0.33115603670826493</c:v>
                </c:pt>
                <c:pt idx="245">
                  <c:v>0.33043600169568538</c:v>
                </c:pt>
                <c:pt idx="246">
                  <c:v>0.32971208382488565</c:v>
                </c:pt>
                <c:pt idx="247">
                  <c:v>0.32898435943145171</c:v>
                </c:pt>
                <c:pt idx="248">
                  <c:v>0.32825290405048041</c:v>
                </c:pt>
                <c:pt idx="249">
                  <c:v>0.3275177924235903</c:v>
                </c:pt>
                <c:pt idx="250">
                  <c:v>0.32677909850587766</c:v>
                </c:pt>
                <c:pt idx="251">
                  <c:v>0.32603689547281539</c:v>
                </c:pt>
                <c:pt idx="252">
                  <c:v>0.32529125572709738</c:v>
                </c:pt>
                <c:pt idx="253">
                  <c:v>0.32454225090542749</c:v>
                </c:pt>
                <c:pt idx="254">
                  <c:v>0.32378995188525372</c:v>
                </c:pt>
                <c:pt idx="255">
                  <c:v>0.32303442879144861</c:v>
                </c:pt>
                <c:pt idx="256">
                  <c:v>0.32227575100293587</c:v>
                </c:pt>
                <c:pt idx="257">
                  <c:v>0.32151398715926294</c:v>
                </c:pt>
                <c:pt idx="258">
                  <c:v>0.32074920516712158</c:v>
                </c:pt>
                <c:pt idx="259">
                  <c:v>0.31998147220681533</c:v>
                </c:pt>
                <c:pt idx="260">
                  <c:v>0.319210854738675</c:v>
                </c:pt>
                <c:pt idx="261">
                  <c:v>0.31843741850942231</c:v>
                </c:pt>
              </c:numCache>
            </c:numRef>
          </c:yVal>
          <c:smooth val="1"/>
        </c:ser>
        <c:ser>
          <c:idx val="4"/>
          <c:order val="4"/>
          <c:tx>
            <c:v>32000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Sheet1!$A$4:$A$265</c:f>
              <c:numCache>
                <c:formatCode>General</c:formatCode>
                <c:ptCount val="262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  <c:pt idx="107">
                  <c:v>10800</c:v>
                </c:pt>
                <c:pt idx="108">
                  <c:v>10900</c:v>
                </c:pt>
                <c:pt idx="109">
                  <c:v>11000</c:v>
                </c:pt>
                <c:pt idx="110">
                  <c:v>11100</c:v>
                </c:pt>
                <c:pt idx="111">
                  <c:v>11200</c:v>
                </c:pt>
                <c:pt idx="112">
                  <c:v>11300</c:v>
                </c:pt>
                <c:pt idx="113">
                  <c:v>11400</c:v>
                </c:pt>
                <c:pt idx="114">
                  <c:v>11500</c:v>
                </c:pt>
                <c:pt idx="115">
                  <c:v>11600</c:v>
                </c:pt>
                <c:pt idx="116">
                  <c:v>11700</c:v>
                </c:pt>
                <c:pt idx="117">
                  <c:v>11800</c:v>
                </c:pt>
                <c:pt idx="118">
                  <c:v>11900</c:v>
                </c:pt>
                <c:pt idx="119">
                  <c:v>12000</c:v>
                </c:pt>
                <c:pt idx="120">
                  <c:v>12100</c:v>
                </c:pt>
                <c:pt idx="121">
                  <c:v>12200</c:v>
                </c:pt>
                <c:pt idx="122">
                  <c:v>12300</c:v>
                </c:pt>
                <c:pt idx="123">
                  <c:v>12400</c:v>
                </c:pt>
                <c:pt idx="124">
                  <c:v>12500</c:v>
                </c:pt>
                <c:pt idx="125">
                  <c:v>12600</c:v>
                </c:pt>
                <c:pt idx="126">
                  <c:v>12700</c:v>
                </c:pt>
                <c:pt idx="127">
                  <c:v>12800</c:v>
                </c:pt>
                <c:pt idx="128">
                  <c:v>12900</c:v>
                </c:pt>
                <c:pt idx="129">
                  <c:v>13000</c:v>
                </c:pt>
                <c:pt idx="130">
                  <c:v>13100</c:v>
                </c:pt>
                <c:pt idx="131">
                  <c:v>13200</c:v>
                </c:pt>
                <c:pt idx="132">
                  <c:v>13300</c:v>
                </c:pt>
                <c:pt idx="133">
                  <c:v>13400</c:v>
                </c:pt>
                <c:pt idx="134">
                  <c:v>13500</c:v>
                </c:pt>
                <c:pt idx="135">
                  <c:v>13600</c:v>
                </c:pt>
                <c:pt idx="136">
                  <c:v>13700</c:v>
                </c:pt>
                <c:pt idx="137">
                  <c:v>13800</c:v>
                </c:pt>
                <c:pt idx="138">
                  <c:v>13900</c:v>
                </c:pt>
                <c:pt idx="139">
                  <c:v>14000</c:v>
                </c:pt>
                <c:pt idx="140">
                  <c:v>14100</c:v>
                </c:pt>
                <c:pt idx="141">
                  <c:v>14200</c:v>
                </c:pt>
                <c:pt idx="142">
                  <c:v>14300</c:v>
                </c:pt>
                <c:pt idx="143">
                  <c:v>14400</c:v>
                </c:pt>
                <c:pt idx="144">
                  <c:v>14500</c:v>
                </c:pt>
                <c:pt idx="145">
                  <c:v>14600</c:v>
                </c:pt>
                <c:pt idx="146">
                  <c:v>14700</c:v>
                </c:pt>
                <c:pt idx="147">
                  <c:v>14800</c:v>
                </c:pt>
                <c:pt idx="148">
                  <c:v>14900</c:v>
                </c:pt>
                <c:pt idx="149">
                  <c:v>15000</c:v>
                </c:pt>
                <c:pt idx="150">
                  <c:v>15100</c:v>
                </c:pt>
                <c:pt idx="151">
                  <c:v>15200</c:v>
                </c:pt>
                <c:pt idx="152">
                  <c:v>15300</c:v>
                </c:pt>
                <c:pt idx="153">
                  <c:v>15400</c:v>
                </c:pt>
                <c:pt idx="154">
                  <c:v>15500</c:v>
                </c:pt>
                <c:pt idx="155">
                  <c:v>15600</c:v>
                </c:pt>
                <c:pt idx="156">
                  <c:v>15700</c:v>
                </c:pt>
                <c:pt idx="157">
                  <c:v>15800</c:v>
                </c:pt>
                <c:pt idx="158">
                  <c:v>15900</c:v>
                </c:pt>
                <c:pt idx="159">
                  <c:v>16000</c:v>
                </c:pt>
                <c:pt idx="160">
                  <c:v>16100</c:v>
                </c:pt>
                <c:pt idx="161">
                  <c:v>16200</c:v>
                </c:pt>
                <c:pt idx="162">
                  <c:v>16300</c:v>
                </c:pt>
                <c:pt idx="163">
                  <c:v>16400</c:v>
                </c:pt>
                <c:pt idx="164">
                  <c:v>16500</c:v>
                </c:pt>
                <c:pt idx="165">
                  <c:v>16600</c:v>
                </c:pt>
                <c:pt idx="166">
                  <c:v>16700</c:v>
                </c:pt>
                <c:pt idx="167">
                  <c:v>16800</c:v>
                </c:pt>
                <c:pt idx="168">
                  <c:v>16900</c:v>
                </c:pt>
                <c:pt idx="169">
                  <c:v>17000</c:v>
                </c:pt>
                <c:pt idx="170">
                  <c:v>17100</c:v>
                </c:pt>
                <c:pt idx="171">
                  <c:v>17200</c:v>
                </c:pt>
                <c:pt idx="172">
                  <c:v>17300</c:v>
                </c:pt>
                <c:pt idx="173">
                  <c:v>17400</c:v>
                </c:pt>
                <c:pt idx="174">
                  <c:v>17500</c:v>
                </c:pt>
                <c:pt idx="175">
                  <c:v>17600</c:v>
                </c:pt>
                <c:pt idx="176">
                  <c:v>17700</c:v>
                </c:pt>
                <c:pt idx="177">
                  <c:v>17800</c:v>
                </c:pt>
                <c:pt idx="178">
                  <c:v>17900</c:v>
                </c:pt>
                <c:pt idx="179">
                  <c:v>18000</c:v>
                </c:pt>
                <c:pt idx="180">
                  <c:v>18100</c:v>
                </c:pt>
                <c:pt idx="181">
                  <c:v>18200</c:v>
                </c:pt>
                <c:pt idx="182">
                  <c:v>18300</c:v>
                </c:pt>
                <c:pt idx="183">
                  <c:v>18400</c:v>
                </c:pt>
                <c:pt idx="184">
                  <c:v>18500</c:v>
                </c:pt>
                <c:pt idx="185">
                  <c:v>18600</c:v>
                </c:pt>
                <c:pt idx="186">
                  <c:v>18700</c:v>
                </c:pt>
                <c:pt idx="187">
                  <c:v>18800</c:v>
                </c:pt>
                <c:pt idx="188">
                  <c:v>18900</c:v>
                </c:pt>
                <c:pt idx="189">
                  <c:v>19000</c:v>
                </c:pt>
                <c:pt idx="190">
                  <c:v>19100</c:v>
                </c:pt>
                <c:pt idx="191">
                  <c:v>19200</c:v>
                </c:pt>
                <c:pt idx="192">
                  <c:v>19300</c:v>
                </c:pt>
                <c:pt idx="193">
                  <c:v>19400</c:v>
                </c:pt>
                <c:pt idx="194">
                  <c:v>19500</c:v>
                </c:pt>
                <c:pt idx="195">
                  <c:v>19600</c:v>
                </c:pt>
                <c:pt idx="196">
                  <c:v>19700</c:v>
                </c:pt>
                <c:pt idx="197">
                  <c:v>19800</c:v>
                </c:pt>
                <c:pt idx="198">
                  <c:v>19900</c:v>
                </c:pt>
                <c:pt idx="199">
                  <c:v>20000</c:v>
                </c:pt>
                <c:pt idx="200">
                  <c:v>20100</c:v>
                </c:pt>
                <c:pt idx="201">
                  <c:v>20200</c:v>
                </c:pt>
                <c:pt idx="202">
                  <c:v>20300</c:v>
                </c:pt>
                <c:pt idx="203">
                  <c:v>20400</c:v>
                </c:pt>
                <c:pt idx="204">
                  <c:v>20500</c:v>
                </c:pt>
                <c:pt idx="205">
                  <c:v>20600</c:v>
                </c:pt>
                <c:pt idx="206">
                  <c:v>20700</c:v>
                </c:pt>
                <c:pt idx="207">
                  <c:v>20800</c:v>
                </c:pt>
                <c:pt idx="208">
                  <c:v>20900</c:v>
                </c:pt>
                <c:pt idx="209">
                  <c:v>21000</c:v>
                </c:pt>
                <c:pt idx="210">
                  <c:v>21100</c:v>
                </c:pt>
                <c:pt idx="211">
                  <c:v>21200</c:v>
                </c:pt>
                <c:pt idx="212">
                  <c:v>21300</c:v>
                </c:pt>
                <c:pt idx="213">
                  <c:v>21400</c:v>
                </c:pt>
                <c:pt idx="214">
                  <c:v>21500</c:v>
                </c:pt>
                <c:pt idx="215">
                  <c:v>21600</c:v>
                </c:pt>
                <c:pt idx="216">
                  <c:v>21700</c:v>
                </c:pt>
                <c:pt idx="217">
                  <c:v>21800</c:v>
                </c:pt>
                <c:pt idx="218">
                  <c:v>21900</c:v>
                </c:pt>
                <c:pt idx="219">
                  <c:v>22000</c:v>
                </c:pt>
                <c:pt idx="220">
                  <c:v>22100</c:v>
                </c:pt>
                <c:pt idx="221">
                  <c:v>22200</c:v>
                </c:pt>
                <c:pt idx="222">
                  <c:v>22300</c:v>
                </c:pt>
                <c:pt idx="223">
                  <c:v>22400</c:v>
                </c:pt>
                <c:pt idx="224">
                  <c:v>22500</c:v>
                </c:pt>
                <c:pt idx="225">
                  <c:v>22600</c:v>
                </c:pt>
                <c:pt idx="226">
                  <c:v>22700</c:v>
                </c:pt>
                <c:pt idx="227">
                  <c:v>22800</c:v>
                </c:pt>
                <c:pt idx="228">
                  <c:v>22900</c:v>
                </c:pt>
                <c:pt idx="229">
                  <c:v>23000</c:v>
                </c:pt>
                <c:pt idx="230">
                  <c:v>23100</c:v>
                </c:pt>
                <c:pt idx="231">
                  <c:v>23200</c:v>
                </c:pt>
                <c:pt idx="232">
                  <c:v>23300</c:v>
                </c:pt>
                <c:pt idx="233">
                  <c:v>23400</c:v>
                </c:pt>
                <c:pt idx="234">
                  <c:v>23500</c:v>
                </c:pt>
                <c:pt idx="235">
                  <c:v>23600</c:v>
                </c:pt>
                <c:pt idx="236">
                  <c:v>23700</c:v>
                </c:pt>
                <c:pt idx="237">
                  <c:v>23800</c:v>
                </c:pt>
                <c:pt idx="238">
                  <c:v>23900</c:v>
                </c:pt>
                <c:pt idx="239">
                  <c:v>24000</c:v>
                </c:pt>
                <c:pt idx="240">
                  <c:v>24100</c:v>
                </c:pt>
                <c:pt idx="241">
                  <c:v>24200</c:v>
                </c:pt>
                <c:pt idx="242">
                  <c:v>24300</c:v>
                </c:pt>
                <c:pt idx="243">
                  <c:v>24400</c:v>
                </c:pt>
                <c:pt idx="244">
                  <c:v>24500</c:v>
                </c:pt>
                <c:pt idx="245">
                  <c:v>24600</c:v>
                </c:pt>
                <c:pt idx="246">
                  <c:v>24700</c:v>
                </c:pt>
                <c:pt idx="247">
                  <c:v>24800</c:v>
                </c:pt>
                <c:pt idx="248">
                  <c:v>24900</c:v>
                </c:pt>
                <c:pt idx="249">
                  <c:v>25000</c:v>
                </c:pt>
                <c:pt idx="250">
                  <c:v>25100</c:v>
                </c:pt>
                <c:pt idx="251">
                  <c:v>25200</c:v>
                </c:pt>
                <c:pt idx="252">
                  <c:v>25300</c:v>
                </c:pt>
                <c:pt idx="253">
                  <c:v>25400</c:v>
                </c:pt>
                <c:pt idx="254">
                  <c:v>25500</c:v>
                </c:pt>
                <c:pt idx="255">
                  <c:v>25600</c:v>
                </c:pt>
                <c:pt idx="256">
                  <c:v>25700</c:v>
                </c:pt>
                <c:pt idx="257">
                  <c:v>25800</c:v>
                </c:pt>
                <c:pt idx="258">
                  <c:v>25900</c:v>
                </c:pt>
                <c:pt idx="259">
                  <c:v>26000</c:v>
                </c:pt>
                <c:pt idx="260">
                  <c:v>26100</c:v>
                </c:pt>
                <c:pt idx="261">
                  <c:v>26200</c:v>
                </c:pt>
              </c:numCache>
            </c:numRef>
          </c:xVal>
          <c:yVal>
            <c:numRef>
              <c:f>Sheet1!$T$4:$T$265</c:f>
              <c:numCache>
                <c:formatCode>General</c:formatCode>
                <c:ptCount val="262"/>
                <c:pt idx="0">
                  <c:v>3.1152496179069006E-3</c:v>
                </c:pt>
                <c:pt idx="1">
                  <c:v>6.2110593163962171E-3</c:v>
                </c:pt>
                <c:pt idx="2">
                  <c:v>9.2875200778561959E-3</c:v>
                </c:pt>
                <c:pt idx="3">
                  <c:v>1.2344722506173519E-2</c:v>
                </c:pt>
                <c:pt idx="4">
                  <c:v>1.5382756828209507E-2</c:v>
                </c:pt>
                <c:pt idx="5">
                  <c:v>1.840171289527082E-2</c:v>
                </c:pt>
                <c:pt idx="6">
                  <c:v>2.1401680184574629E-2</c:v>
                </c:pt>
                <c:pt idx="7">
                  <c:v>2.4382747800708315E-2</c:v>
                </c:pt>
                <c:pt idx="8">
                  <c:v>2.7345004477083684E-2</c:v>
                </c:pt>
                <c:pt idx="9">
                  <c:v>3.0288538577385754E-2</c:v>
                </c:pt>
                <c:pt idx="10">
                  <c:v>3.3213438097016101E-2</c:v>
                </c:pt>
                <c:pt idx="11">
                  <c:v>3.6119790664530818E-2</c:v>
                </c:pt>
                <c:pt idx="12">
                  <c:v>3.9007683543073046E-2</c:v>
                </c:pt>
                <c:pt idx="13">
                  <c:v>4.1877203631800176E-2</c:v>
                </c:pt>
                <c:pt idx="14">
                  <c:v>4.4728437467305704E-2</c:v>
                </c:pt>
                <c:pt idx="15">
                  <c:v>4.7561471225035706E-2</c:v>
                </c:pt>
                <c:pt idx="16">
                  <c:v>5.0376390720700055E-2</c:v>
                </c:pt>
                <c:pt idx="17">
                  <c:v>5.3173281411678347E-2</c:v>
                </c:pt>
                <c:pt idx="18">
                  <c:v>5.5952228398420518E-2</c:v>
                </c:pt>
                <c:pt idx="19">
                  <c:v>5.8713316425842238E-2</c:v>
                </c:pt>
                <c:pt idx="20">
                  <c:v>6.1456629884715064E-2</c:v>
                </c:pt>
                <c:pt idx="21">
                  <c:v>6.4182252813051385E-2</c:v>
                </c:pt>
                <c:pt idx="22">
                  <c:v>6.6890268897484145E-2</c:v>
                </c:pt>
                <c:pt idx="23">
                  <c:v>6.9580761474641456E-2</c:v>
                </c:pt>
                <c:pt idx="24">
                  <c:v>7.2253813532516004E-2</c:v>
                </c:pt>
                <c:pt idx="25">
                  <c:v>7.4909507711829248E-2</c:v>
                </c:pt>
                <c:pt idx="26">
                  <c:v>7.7547926307390672E-2</c:v>
                </c:pt>
                <c:pt idx="27">
                  <c:v>8.0169151269451788E-2</c:v>
                </c:pt>
                <c:pt idx="28">
                  <c:v>8.2773264205055153E-2</c:v>
                </c:pt>
                <c:pt idx="29">
                  <c:v>8.5360346379378199E-2</c:v>
                </c:pt>
                <c:pt idx="30">
                  <c:v>8.7930478717072186E-2</c:v>
                </c:pt>
                <c:pt idx="31">
                  <c:v>9.048374180359596E-2</c:v>
                </c:pt>
                <c:pt idx="32">
                  <c:v>9.3020215886544841E-2</c:v>
                </c:pt>
                <c:pt idx="33">
                  <c:v>9.5539980876974462E-2</c:v>
                </c:pt>
                <c:pt idx="34">
                  <c:v>9.8043116350719578E-2</c:v>
                </c:pt>
                <c:pt idx="35">
                  <c:v>0.10052970154970801</c:v>
                </c:pt>
                <c:pt idx="36">
                  <c:v>0.10299981538326966</c:v>
                </c:pt>
                <c:pt idx="37">
                  <c:v>0.10545353642944051</c:v>
                </c:pt>
                <c:pt idx="38">
                  <c:v>0.10789094293626184</c:v>
                </c:pt>
                <c:pt idx="39">
                  <c:v>0.11031211282307443</c:v>
                </c:pt>
                <c:pt idx="40">
                  <c:v>0.11271712368180803</c:v>
                </c:pt>
                <c:pt idx="41">
                  <c:v>0.11510605277826598</c:v>
                </c:pt>
                <c:pt idx="42">
                  <c:v>0.11747897705340478</c:v>
                </c:pt>
                <c:pt idx="43">
                  <c:v>0.11983597312460921</c:v>
                </c:pt>
                <c:pt idx="44">
                  <c:v>0.12217711728696232</c:v>
                </c:pt>
                <c:pt idx="45">
                  <c:v>0.12450248551451087</c:v>
                </c:pt>
                <c:pt idx="46">
                  <c:v>0.12681215346152594</c:v>
                </c:pt>
                <c:pt idx="47">
                  <c:v>0.12910619646375868</c:v>
                </c:pt>
                <c:pt idx="48">
                  <c:v>0.13138468953969157</c:v>
                </c:pt>
                <c:pt idx="49">
                  <c:v>0.13364770739178478</c:v>
                </c:pt>
                <c:pt idx="50">
                  <c:v>0.13589532440771793</c:v>
                </c:pt>
                <c:pt idx="51">
                  <c:v>0.13812761466162721</c:v>
                </c:pt>
                <c:pt idx="52">
                  <c:v>0.14034465191533763</c:v>
                </c:pt>
                <c:pt idx="53">
                  <c:v>0.14254650961959095</c:v>
                </c:pt>
                <c:pt idx="54">
                  <c:v>0.14473326091526884</c:v>
                </c:pt>
                <c:pt idx="55">
                  <c:v>0.14690497863461127</c:v>
                </c:pt>
                <c:pt idx="56">
                  <c:v>0.14906173530243066</c:v>
                </c:pt>
                <c:pt idx="57">
                  <c:v>0.15120360313732115</c:v>
                </c:pt>
                <c:pt idx="58">
                  <c:v>0.15333065405286342</c:v>
                </c:pt>
                <c:pt idx="59">
                  <c:v>0.15544295965882507</c:v>
                </c:pt>
                <c:pt idx="60">
                  <c:v>0.15754059126235639</c:v>
                </c:pt>
                <c:pt idx="61">
                  <c:v>0.15962361986918158</c:v>
                </c:pt>
                <c:pt idx="62">
                  <c:v>0.1616921161847856</c:v>
                </c:pt>
                <c:pt idx="63">
                  <c:v>0.16374615061559639</c:v>
                </c:pt>
                <c:pt idx="64">
                  <c:v>0.16578579327016277</c:v>
                </c:pt>
                <c:pt idx="65">
                  <c:v>0.16781111396032797</c:v>
                </c:pt>
                <c:pt idx="66">
                  <c:v>0.16982218220239845</c:v>
                </c:pt>
                <c:pt idx="67">
                  <c:v>0.17181906721830864</c:v>
                </c:pt>
                <c:pt idx="68">
                  <c:v>0.17380183793678106</c:v>
                </c:pt>
                <c:pt idx="69">
                  <c:v>0.17577056299448204</c:v>
                </c:pt>
                <c:pt idx="70">
                  <c:v>0.17772531073717349</c:v>
                </c:pt>
                <c:pt idx="71">
                  <c:v>0.17966614922085986</c:v>
                </c:pt>
                <c:pt idx="72">
                  <c:v>0.18159314621293068</c:v>
                </c:pt>
                <c:pt idx="73">
                  <c:v>0.1835063691932996</c:v>
                </c:pt>
                <c:pt idx="74">
                  <c:v>0.18540588535553812</c:v>
                </c:pt>
                <c:pt idx="75">
                  <c:v>0.1872917616080057</c:v>
                </c:pt>
                <c:pt idx="76">
                  <c:v>0.18916406457497539</c:v>
                </c:pt>
                <c:pt idx="77">
                  <c:v>0.19102286059775522</c:v>
                </c:pt>
                <c:pt idx="78">
                  <c:v>0.1928682157358054</c:v>
                </c:pt>
                <c:pt idx="79">
                  <c:v>0.19470019576785122</c:v>
                </c:pt>
                <c:pt idx="80">
                  <c:v>0.19651886619299191</c:v>
                </c:pt>
                <c:pt idx="81">
                  <c:v>0.19832429223180506</c:v>
                </c:pt>
                <c:pt idx="82">
                  <c:v>0.20011653882744718</c:v>
                </c:pt>
                <c:pt idx="83">
                  <c:v>0.20189567064674976</c:v>
                </c:pt>
                <c:pt idx="84">
                  <c:v>0.20366175208131157</c:v>
                </c:pt>
                <c:pt idx="85">
                  <c:v>0.20541484724858652</c:v>
                </c:pt>
                <c:pt idx="86">
                  <c:v>0.20715501999296751</c:v>
                </c:pt>
                <c:pt idx="87">
                  <c:v>0.20888233388686636</c:v>
                </c:pt>
                <c:pt idx="88">
                  <c:v>0.21059685223178914</c:v>
                </c:pt>
                <c:pt idx="89">
                  <c:v>0.21229863805940832</c:v>
                </c:pt>
                <c:pt idx="90">
                  <c:v>0.21398775413262991</c:v>
                </c:pt>
                <c:pt idx="91">
                  <c:v>0.21566426294665725</c:v>
                </c:pt>
                <c:pt idx="92">
                  <c:v>0.21732822673005048</c:v>
                </c:pt>
                <c:pt idx="93">
                  <c:v>0.21897970744578185</c:v>
                </c:pt>
                <c:pt idx="94">
                  <c:v>0.22061876679228762</c:v>
                </c:pt>
                <c:pt idx="95">
                  <c:v>0.22224546620451535</c:v>
                </c:pt>
                <c:pt idx="96">
                  <c:v>0.22385986685496753</c:v>
                </c:pt>
                <c:pt idx="97">
                  <c:v>0.22546202965474135</c:v>
                </c:pt>
                <c:pt idx="98">
                  <c:v>0.2270520152545642</c:v>
                </c:pt>
                <c:pt idx="99">
                  <c:v>0.22862988404582557</c:v>
                </c:pt>
                <c:pt idx="100">
                  <c:v>0.23019569616160498</c:v>
                </c:pt>
                <c:pt idx="101">
                  <c:v>0.23174951147769599</c:v>
                </c:pt>
                <c:pt idx="102">
                  <c:v>0.23329138961362617</c:v>
                </c:pt>
                <c:pt idx="103">
                  <c:v>0.23482138993367346</c:v>
                </c:pt>
                <c:pt idx="104">
                  <c:v>0.23633957154787869</c:v>
                </c:pt>
                <c:pt idx="105">
                  <c:v>0.23784599331305389</c:v>
                </c:pt>
                <c:pt idx="106">
                  <c:v>0.23934071383378744</c:v>
                </c:pt>
                <c:pt idx="107">
                  <c:v>0.2408237914634446</c:v>
                </c:pt>
                <c:pt idx="108">
                  <c:v>0.24229528430516495</c:v>
                </c:pt>
                <c:pt idx="109">
                  <c:v>0.24375525021285571</c:v>
                </c:pt>
                <c:pt idx="110">
                  <c:v>0.2452037467921814</c:v>
                </c:pt>
                <c:pt idx="111">
                  <c:v>0.24664083140154969</c:v>
                </c:pt>
                <c:pt idx="112">
                  <c:v>0.24806656115309353</c:v>
                </c:pt>
                <c:pt idx="113">
                  <c:v>0.2494809929136495</c:v>
                </c:pt>
                <c:pt idx="114">
                  <c:v>0.2508841833057327</c:v>
                </c:pt>
                <c:pt idx="115">
                  <c:v>0.25227618870850771</c:v>
                </c:pt>
                <c:pt idx="116">
                  <c:v>0.25365706525875575</c:v>
                </c:pt>
                <c:pt idx="117">
                  <c:v>0.25502686885183867</c:v>
                </c:pt>
                <c:pt idx="118">
                  <c:v>0.25638565514265854</c:v>
                </c:pt>
                <c:pt idx="119">
                  <c:v>0.25773347954661457</c:v>
                </c:pt>
                <c:pt idx="120">
                  <c:v>0.25907039724055531</c:v>
                </c:pt>
                <c:pt idx="121">
                  <c:v>0.26039646316372816</c:v>
                </c:pt>
                <c:pt idx="122">
                  <c:v>0.26171173201872483</c:v>
                </c:pt>
                <c:pt idx="123">
                  <c:v>0.26301625827242309</c:v>
                </c:pt>
                <c:pt idx="124">
                  <c:v>0.26431009615692536</c:v>
                </c:pt>
                <c:pt idx="125">
                  <c:v>0.2655932996704935</c:v>
                </c:pt>
                <c:pt idx="126">
                  <c:v>0.26686592257848002</c:v>
                </c:pt>
                <c:pt idx="127">
                  <c:v>0.26812801841425576</c:v>
                </c:pt>
                <c:pt idx="128">
                  <c:v>0.26937964048013413</c:v>
                </c:pt>
                <c:pt idx="129">
                  <c:v>0.27062084184829194</c:v>
                </c:pt>
                <c:pt idx="130">
                  <c:v>0.27185167536168642</c:v>
                </c:pt>
                <c:pt idx="131">
                  <c:v>0.27307219363496904</c:v>
                </c:pt>
                <c:pt idx="132">
                  <c:v>0.27428244905539573</c:v>
                </c:pt>
                <c:pt idx="133">
                  <c:v>0.27548249378373374</c:v>
                </c:pt>
                <c:pt idx="134">
                  <c:v>0.27667237975516473</c:v>
                </c:pt>
                <c:pt idx="135">
                  <c:v>0.27785215868018509</c:v>
                </c:pt>
                <c:pt idx="136">
                  <c:v>0.27902188204550216</c:v>
                </c:pt>
                <c:pt idx="137">
                  <c:v>0.28018160111492729</c:v>
                </c:pt>
                <c:pt idx="138">
                  <c:v>0.28133136693026567</c:v>
                </c:pt>
                <c:pt idx="139">
                  <c:v>0.28247123031220278</c:v>
                </c:pt>
                <c:pt idx="140">
                  <c:v>0.28360124186118679</c:v>
                </c:pt>
                <c:pt idx="141">
                  <c:v>0.28472145195830884</c:v>
                </c:pt>
                <c:pt idx="142">
                  <c:v>0.28583191076617864</c:v>
                </c:pt>
                <c:pt idx="143">
                  <c:v>0.28693266822979802</c:v>
                </c:pt>
                <c:pt idx="144">
                  <c:v>0.28802377407742979</c:v>
                </c:pt>
                <c:pt idx="145">
                  <c:v>0.28910527782146478</c:v>
                </c:pt>
                <c:pt idx="146">
                  <c:v>0.2901772287592842</c:v>
                </c:pt>
                <c:pt idx="147">
                  <c:v>0.29123967597411965</c:v>
                </c:pt>
                <c:pt idx="148">
                  <c:v>0.2922926683359095</c:v>
                </c:pt>
                <c:pt idx="149">
                  <c:v>0.29333625450215212</c:v>
                </c:pt>
                <c:pt idx="150">
                  <c:v>0.29437048291875556</c:v>
                </c:pt>
                <c:pt idx="151">
                  <c:v>0.29539540182088453</c:v>
                </c:pt>
                <c:pt idx="152">
                  <c:v>0.29641105923380373</c:v>
                </c:pt>
                <c:pt idx="153">
                  <c:v>0.29741750297371811</c:v>
                </c:pt>
                <c:pt idx="154">
                  <c:v>0.29841478064860977</c:v>
                </c:pt>
                <c:pt idx="155">
                  <c:v>0.29940293965907216</c:v>
                </c:pt>
                <c:pt idx="156">
                  <c:v>0.30038202719914048</c:v>
                </c:pt>
                <c:pt idx="157">
                  <c:v>0.30135209025711934</c:v>
                </c:pt>
                <c:pt idx="158">
                  <c:v>0.30231317561640697</c:v>
                </c:pt>
                <c:pt idx="159">
                  <c:v>0.30326532985631671</c:v>
                </c:pt>
                <c:pt idx="160">
                  <c:v>0.30420859935289485</c:v>
                </c:pt>
                <c:pt idx="161">
                  <c:v>0.30514303027973577</c:v>
                </c:pt>
                <c:pt idx="162">
                  <c:v>0.30606866860879361</c:v>
                </c:pt>
                <c:pt idx="163">
                  <c:v>0.30698556011119149</c:v>
                </c:pt>
                <c:pt idx="164">
                  <c:v>0.30789375035802663</c:v>
                </c:pt>
                <c:pt idx="165">
                  <c:v>0.30879328472117334</c:v>
                </c:pt>
                <c:pt idx="166">
                  <c:v>0.3096842083740825</c:v>
                </c:pt>
                <c:pt idx="167">
                  <c:v>0.31056656629257795</c:v>
                </c:pt>
                <c:pt idx="168">
                  <c:v>0.31144040325565014</c:v>
                </c:pt>
                <c:pt idx="169">
                  <c:v>0.31230576384624659</c:v>
                </c:pt>
                <c:pt idx="170">
                  <c:v>0.31316269245205897</c:v>
                </c:pt>
                <c:pt idx="171">
                  <c:v>0.31401123326630798</c:v>
                </c:pt>
                <c:pt idx="172">
                  <c:v>0.31485143028852453</c:v>
                </c:pt>
                <c:pt idx="173">
                  <c:v>0.315683327325328</c:v>
                </c:pt>
                <c:pt idx="174">
                  <c:v>0.31650696799120231</c:v>
                </c:pt>
                <c:pt idx="175">
                  <c:v>0.31732239570926768</c:v>
                </c:pt>
                <c:pt idx="176">
                  <c:v>0.31812965371205076</c:v>
                </c:pt>
                <c:pt idx="177">
                  <c:v>0.31892878504225097</c:v>
                </c:pt>
                <c:pt idx="178">
                  <c:v>0.31971983255350439</c:v>
                </c:pt>
                <c:pt idx="179">
                  <c:v>0.32050283891114417</c:v>
                </c:pt>
                <c:pt idx="180">
                  <c:v>0.32127784659295899</c:v>
                </c:pt>
                <c:pt idx="181">
                  <c:v>0.32204489788994722</c:v>
                </c:pt>
                <c:pt idx="182">
                  <c:v>0.32280403490706999</c:v>
                </c:pt>
                <c:pt idx="183">
                  <c:v>0.32355529956399948</c:v>
                </c:pt>
                <c:pt idx="184">
                  <c:v>0.32429873359586592</c:v>
                </c:pt>
                <c:pt idx="185">
                  <c:v>0.32503437855400064</c:v>
                </c:pt>
                <c:pt idx="186">
                  <c:v>0.32576227580667705</c:v>
                </c:pt>
                <c:pt idx="187">
                  <c:v>0.32648246653984819</c:v>
                </c:pt>
                <c:pt idx="188">
                  <c:v>0.32719499175788203</c:v>
                </c:pt>
                <c:pt idx="189">
                  <c:v>0.32789989228429334</c:v>
                </c:pt>
                <c:pt idx="190">
                  <c:v>0.32859720876247328</c:v>
                </c:pt>
                <c:pt idx="191">
                  <c:v>0.32928698165641584</c:v>
                </c:pt>
                <c:pt idx="192">
                  <c:v>0.32996925125144189</c:v>
                </c:pt>
                <c:pt idx="193">
                  <c:v>0.33064405765492</c:v>
                </c:pt>
                <c:pt idx="194">
                  <c:v>0.33131144079698466</c:v>
                </c:pt>
                <c:pt idx="195">
                  <c:v>0.33197144043125215</c:v>
                </c:pt>
                <c:pt idx="196">
                  <c:v>0.3326240961355329</c:v>
                </c:pt>
                <c:pt idx="197">
                  <c:v>0.33326944731254204</c:v>
                </c:pt>
                <c:pt idx="198">
                  <c:v>0.33390753319060634</c:v>
                </c:pt>
                <c:pt idx="199">
                  <c:v>0.33453839282436892</c:v>
                </c:pt>
                <c:pt idx="200">
                  <c:v>0.33516206509549129</c:v>
                </c:pt>
                <c:pt idx="201">
                  <c:v>0.33577858871335264</c:v>
                </c:pt>
                <c:pt idx="202">
                  <c:v>0.33638800221574616</c:v>
                </c:pt>
                <c:pt idx="203">
                  <c:v>0.33699034396957328</c:v>
                </c:pt>
                <c:pt idx="204">
                  <c:v>0.33758565217153452</c:v>
                </c:pt>
                <c:pt idx="205">
                  <c:v>0.33817396484881845</c:v>
                </c:pt>
                <c:pt idx="206">
                  <c:v>0.33875531985978724</c:v>
                </c:pt>
                <c:pt idx="207">
                  <c:v>0.33932975489466044</c:v>
                </c:pt>
                <c:pt idx="208">
                  <c:v>0.33989730747619523</c:v>
                </c:pt>
                <c:pt idx="209">
                  <c:v>0.34045801496036487</c:v>
                </c:pt>
                <c:pt idx="210">
                  <c:v>0.34101191453703394</c:v>
                </c:pt>
                <c:pt idx="211">
                  <c:v>0.34155904323063119</c:v>
                </c:pt>
                <c:pt idx="212">
                  <c:v>0.3420994379008202</c:v>
                </c:pt>
                <c:pt idx="213">
                  <c:v>0.34263313524316674</c:v>
                </c:pt>
                <c:pt idx="214">
                  <c:v>0.34316017178980407</c:v>
                </c:pt>
                <c:pt idx="215">
                  <c:v>0.3436805839100957</c:v>
                </c:pt>
                <c:pt idx="216">
                  <c:v>0.34419440781129523</c:v>
                </c:pt>
                <c:pt idx="217">
                  <c:v>0.34470167953920411</c:v>
                </c:pt>
                <c:pt idx="218">
                  <c:v>0.34520243497882652</c:v>
                </c:pt>
                <c:pt idx="219">
                  <c:v>0.34569670985502188</c:v>
                </c:pt>
                <c:pt idx="220">
                  <c:v>0.34618453973315499</c:v>
                </c:pt>
                <c:pt idx="221">
                  <c:v>0.3466659600197432</c:v>
                </c:pt>
                <c:pt idx="222">
                  <c:v>0.34714100596310193</c:v>
                </c:pt>
                <c:pt idx="223">
                  <c:v>0.34760971265398666</c:v>
                </c:pt>
                <c:pt idx="224">
                  <c:v>0.34807211502623336</c:v>
                </c:pt>
                <c:pt idx="225">
                  <c:v>0.348528247857396</c:v>
                </c:pt>
                <c:pt idx="226">
                  <c:v>0.34897814576938163</c:v>
                </c:pt>
                <c:pt idx="227">
                  <c:v>0.34942184322908315</c:v>
                </c:pt>
                <c:pt idx="228">
                  <c:v>0.34985937454900951</c:v>
                </c:pt>
                <c:pt idx="229">
                  <c:v>0.35029077388791374</c:v>
                </c:pt>
                <c:pt idx="230">
                  <c:v>0.35071607525141824</c:v>
                </c:pt>
                <c:pt idx="231">
                  <c:v>0.3511353124926378</c:v>
                </c:pt>
                <c:pt idx="232">
                  <c:v>0.35154851931280029</c:v>
                </c:pt>
                <c:pt idx="233">
                  <c:v>0.35195572926186497</c:v>
                </c:pt>
                <c:pt idx="234">
                  <c:v>0.35235697573913816</c:v>
                </c:pt>
                <c:pt idx="235">
                  <c:v>0.35275229199388702</c:v>
                </c:pt>
                <c:pt idx="236">
                  <c:v>0.35314171112595028</c:v>
                </c:pt>
                <c:pt idx="237">
                  <c:v>0.35352526608634754</c:v>
                </c:pt>
                <c:pt idx="238">
                  <c:v>0.35390298967788525</c:v>
                </c:pt>
                <c:pt idx="239">
                  <c:v>0.35427491455576099</c:v>
                </c:pt>
                <c:pt idx="240">
                  <c:v>0.35464107322816546</c:v>
                </c:pt>
                <c:pt idx="241">
                  <c:v>0.35500149805688136</c:v>
                </c:pt>
                <c:pt idx="242">
                  <c:v>0.35535622125788124</c:v>
                </c:pt>
                <c:pt idx="243">
                  <c:v>0.35570527490192183</c:v>
                </c:pt>
                <c:pt idx="244">
                  <c:v>0.35604869091513686</c:v>
                </c:pt>
                <c:pt idx="245">
                  <c:v>0.3563865010796271</c:v>
                </c:pt>
                <c:pt idx="246">
                  <c:v>0.35671873703404866</c:v>
                </c:pt>
                <c:pt idx="247">
                  <c:v>0.35704543027419849</c:v>
                </c:pt>
                <c:pt idx="248">
                  <c:v>0.35736661215359788</c:v>
                </c:pt>
                <c:pt idx="249">
                  <c:v>0.35768231388407362</c:v>
                </c:pt>
                <c:pt idx="250">
                  <c:v>0.35799256653633732</c:v>
                </c:pt>
                <c:pt idx="251">
                  <c:v>0.35829740104056162</c:v>
                </c:pt>
                <c:pt idx="252">
                  <c:v>0.3585968481869552</c:v>
                </c:pt>
                <c:pt idx="253">
                  <c:v>0.35889093862633464</c:v>
                </c:pt>
                <c:pt idx="254">
                  <c:v>0.35917970287069506</c:v>
                </c:pt>
                <c:pt idx="255">
                  <c:v>0.35946317129377725</c:v>
                </c:pt>
                <c:pt idx="256">
                  <c:v>0.35974137413163421</c:v>
                </c:pt>
                <c:pt idx="257">
                  <c:v>0.36001434148319406</c:v>
                </c:pt>
                <c:pt idx="258">
                  <c:v>0.36028210331082156</c:v>
                </c:pt>
                <c:pt idx="259">
                  <c:v>0.36054468944087742</c:v>
                </c:pt>
                <c:pt idx="260">
                  <c:v>0.36080212956427504</c:v>
                </c:pt>
                <c:pt idx="261">
                  <c:v>0.36105445323703561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168112"/>
        <c:axId val="362951192"/>
      </c:scatterChart>
      <c:valAx>
        <c:axId val="3631681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 (eV)</a:t>
                </a:r>
              </a:p>
            </c:rich>
          </c:tx>
          <c:layout>
            <c:manualLayout>
              <c:xMode val="edge"/>
              <c:yMode val="edge"/>
              <c:x val="0.46797153024911031"/>
              <c:y val="0.945026178010471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951192"/>
        <c:crosses val="autoZero"/>
        <c:crossBetween val="midCat"/>
      </c:valAx>
      <c:valAx>
        <c:axId val="362951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i="1"/>
                  <a:t>f</a:t>
                </a:r>
                <a:r>
                  <a:rPr lang="en-US"/>
                  <a:t>(E)</a:t>
                </a:r>
              </a:p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4.4682222458291253E-3"/>
              <c:y val="0.427738820383301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316811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712163399015731"/>
          <c:y val="0.42539271034516912"/>
          <c:w val="0.10932058615623476"/>
          <c:h val="0.44780689542520058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Abs-CPA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Cond1-CPA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'Assume CPA over Min'!$A$3:$A$47</c:f>
              <c:numCache>
                <c:formatCode>General</c:formatCode>
                <c:ptCount val="45"/>
                <c:pt idx="0">
                  <c:v>0.1</c:v>
                </c:pt>
                <c:pt idx="1">
                  <c:v>0.42199999999999999</c:v>
                </c:pt>
                <c:pt idx="2">
                  <c:v>1.4570000000000001</c:v>
                </c:pt>
                <c:pt idx="3">
                  <c:v>4.7889999999999997</c:v>
                </c:pt>
                <c:pt idx="4">
                  <c:v>15.51</c:v>
                </c:pt>
                <c:pt idx="5">
                  <c:v>50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  <c:pt idx="12">
                  <c:v>400</c:v>
                </c:pt>
                <c:pt idx="13">
                  <c:v>450</c:v>
                </c:pt>
                <c:pt idx="14">
                  <c:v>500</c:v>
                </c:pt>
                <c:pt idx="15">
                  <c:v>550</c:v>
                </c:pt>
                <c:pt idx="16">
                  <c:v>600</c:v>
                </c:pt>
                <c:pt idx="17">
                  <c:v>650</c:v>
                </c:pt>
                <c:pt idx="18">
                  <c:v>700</c:v>
                </c:pt>
                <c:pt idx="19">
                  <c:v>750</c:v>
                </c:pt>
                <c:pt idx="20">
                  <c:v>800</c:v>
                </c:pt>
                <c:pt idx="21">
                  <c:v>850</c:v>
                </c:pt>
                <c:pt idx="22">
                  <c:v>900</c:v>
                </c:pt>
                <c:pt idx="23">
                  <c:v>950</c:v>
                </c:pt>
                <c:pt idx="24">
                  <c:v>1000</c:v>
                </c:pt>
                <c:pt idx="25">
                  <c:v>1050</c:v>
                </c:pt>
                <c:pt idx="26">
                  <c:v>1100</c:v>
                </c:pt>
                <c:pt idx="27">
                  <c:v>1150</c:v>
                </c:pt>
                <c:pt idx="28">
                  <c:v>1200</c:v>
                </c:pt>
                <c:pt idx="29">
                  <c:v>1250</c:v>
                </c:pt>
                <c:pt idx="30">
                  <c:v>1300</c:v>
                </c:pt>
                <c:pt idx="31">
                  <c:v>1350</c:v>
                </c:pt>
                <c:pt idx="32">
                  <c:v>1400</c:v>
                </c:pt>
                <c:pt idx="33">
                  <c:v>1450</c:v>
                </c:pt>
                <c:pt idx="34">
                  <c:v>1500</c:v>
                </c:pt>
                <c:pt idx="35">
                  <c:v>1550</c:v>
                </c:pt>
                <c:pt idx="36">
                  <c:v>1600</c:v>
                </c:pt>
                <c:pt idx="37">
                  <c:v>1650</c:v>
                </c:pt>
                <c:pt idx="38">
                  <c:v>1700</c:v>
                </c:pt>
                <c:pt idx="39">
                  <c:v>1750</c:v>
                </c:pt>
                <c:pt idx="40">
                  <c:v>1800</c:v>
                </c:pt>
                <c:pt idx="41">
                  <c:v>1850</c:v>
                </c:pt>
                <c:pt idx="42">
                  <c:v>1900</c:v>
                </c:pt>
                <c:pt idx="43">
                  <c:v>1950</c:v>
                </c:pt>
                <c:pt idx="44">
                  <c:v>2000</c:v>
                </c:pt>
              </c:numCache>
            </c:numRef>
          </c:xVal>
          <c:yVal>
            <c:numRef>
              <c:f>'Assume CPA over Min'!$J$3:$J$47</c:f>
              <c:numCache>
                <c:formatCode>General</c:formatCode>
                <c:ptCount val="45"/>
                <c:pt idx="0">
                  <c:v>-0.91402580699999958</c:v>
                </c:pt>
                <c:pt idx="1">
                  <c:v>-8.0985711910799978</c:v>
                </c:pt>
                <c:pt idx="2">
                  <c:v>-22.501384877979998</c:v>
                </c:pt>
                <c:pt idx="3">
                  <c:v>-41.169630814199998</c:v>
                </c:pt>
                <c:pt idx="4">
                  <c:v>-47.992569665999994</c:v>
                </c:pt>
                <c:pt idx="5">
                  <c:v>-56.009699999999981</c:v>
                </c:pt>
                <c:pt idx="6">
                  <c:v>-68.18865999999997</c:v>
                </c:pt>
                <c:pt idx="7">
                  <c:v>-94.144039999999961</c:v>
                </c:pt>
                <c:pt idx="8">
                  <c:v>-107.32063999999991</c:v>
                </c:pt>
                <c:pt idx="9">
                  <c:v>-115.63244999999989</c:v>
                </c:pt>
                <c:pt idx="10">
                  <c:v>-123.39359999999999</c:v>
                </c:pt>
                <c:pt idx="11">
                  <c:v>-125.83199999999988</c:v>
                </c:pt>
                <c:pt idx="12">
                  <c:v>-128.61879999999985</c:v>
                </c:pt>
                <c:pt idx="13">
                  <c:v>-130.90559999999982</c:v>
                </c:pt>
                <c:pt idx="14">
                  <c:v>-130.51999999999998</c:v>
                </c:pt>
                <c:pt idx="15">
                  <c:v>-124.32709999999986</c:v>
                </c:pt>
                <c:pt idx="16">
                  <c:v>-121.33039999999994</c:v>
                </c:pt>
                <c:pt idx="17">
                  <c:v>-117.32769999999994</c:v>
                </c:pt>
                <c:pt idx="18">
                  <c:v>-115.15019999999993</c:v>
                </c:pt>
                <c:pt idx="19">
                  <c:v>-115.88749999999993</c:v>
                </c:pt>
                <c:pt idx="20">
                  <c:v>-111.72239999999977</c:v>
                </c:pt>
                <c:pt idx="21">
                  <c:v>-109.0127</c:v>
                </c:pt>
                <c:pt idx="22">
                  <c:v>-107.76359999999988</c:v>
                </c:pt>
                <c:pt idx="23">
                  <c:v>-104.45319999999992</c:v>
                </c:pt>
                <c:pt idx="24">
                  <c:v>-102.55999999999995</c:v>
                </c:pt>
                <c:pt idx="25">
                  <c:v>-100.04539999999997</c:v>
                </c:pt>
                <c:pt idx="26">
                  <c:v>-96.402999999999793</c:v>
                </c:pt>
                <c:pt idx="27">
                  <c:v>-91.539499999999862</c:v>
                </c:pt>
                <c:pt idx="28">
                  <c:v>-85.45439999999985</c:v>
                </c:pt>
                <c:pt idx="29">
                  <c:v>-84.884499999999889</c:v>
                </c:pt>
                <c:pt idx="30">
                  <c:v>-88.785999999999831</c:v>
                </c:pt>
                <c:pt idx="31">
                  <c:v>-83.129399999999805</c:v>
                </c:pt>
                <c:pt idx="32">
                  <c:v>-86.188799999999901</c:v>
                </c:pt>
                <c:pt idx="33">
                  <c:v>-86.895099999999957</c:v>
                </c:pt>
                <c:pt idx="34">
                  <c:v>-90.011999999999716</c:v>
                </c:pt>
                <c:pt idx="35">
                  <c:v>-89.236899999999878</c:v>
                </c:pt>
                <c:pt idx="36">
                  <c:v>-90.771999999999935</c:v>
                </c:pt>
                <c:pt idx="37">
                  <c:v>-89.976599999999735</c:v>
                </c:pt>
                <c:pt idx="38">
                  <c:v>-90.471599999999853</c:v>
                </c:pt>
                <c:pt idx="39">
                  <c:v>-90.042999999999893</c:v>
                </c:pt>
                <c:pt idx="40">
                  <c:v>-90.878399999999829</c:v>
                </c:pt>
                <c:pt idx="41">
                  <c:v>-89.85759999999982</c:v>
                </c:pt>
                <c:pt idx="42">
                  <c:v>-89.087599999999838</c:v>
                </c:pt>
                <c:pt idx="43">
                  <c:v>-88.868299999999863</c:v>
                </c:pt>
                <c:pt idx="44">
                  <c:v>-89.449999999999818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78512"/>
        <c:axId val="463182824"/>
      </c:scatterChart>
      <c:valAx>
        <c:axId val="46317851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463182824"/>
        <c:crosses val="autoZero"/>
        <c:crossBetween val="midCat"/>
      </c:valAx>
      <c:valAx>
        <c:axId val="463182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317851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r>
              <a:rPr lang="en-US" sz="1100">
                <a:solidFill>
                  <a:schemeClr val="bg1"/>
                </a:solidFill>
              </a:rPr>
              <a:t>Chging of Materials vs Chging of Gold</a:t>
            </a:r>
          </a:p>
        </c:rich>
      </c:tx>
      <c:layout>
        <c:manualLayout>
          <c:xMode val="edge"/>
          <c:yMode val="edge"/>
          <c:x val="0.2041990225359761"/>
          <c:y val="1.920463067116610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OSR</c:v>
          </c:tx>
          <c:spPr>
            <a:ln w="28575">
              <a:noFill/>
            </a:ln>
          </c:spPr>
          <c:trendline>
            <c:spPr>
              <a:ln>
                <a:solidFill>
                  <a:srgbClr val="0070C0"/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4.3582677165354328E-2"/>
                  <c:y val="5.8417242282054894E-2"/>
                </c:manualLayout>
              </c:layout>
              <c:numFmt formatCode="0.00E+00" sourceLinked="0"/>
            </c:trendlineLbl>
          </c:trendline>
          <c:xVal>
            <c:numRef>
              <c:f>Sheet1!$C$2:$C$4</c:f>
              <c:numCache>
                <c:formatCode>General</c:formatCode>
                <c:ptCount val="3"/>
                <c:pt idx="0">
                  <c:v>650</c:v>
                </c:pt>
                <c:pt idx="1">
                  <c:v>680</c:v>
                </c:pt>
                <c:pt idx="2">
                  <c:v>570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150</c:v>
                </c:pt>
                <c:pt idx="1">
                  <c:v>150</c:v>
                </c:pt>
                <c:pt idx="2">
                  <c:v>210</c:v>
                </c:pt>
              </c:numCache>
            </c:numRef>
          </c:yVal>
          <c:smooth val="0"/>
        </c:ser>
        <c:ser>
          <c:idx val="1"/>
          <c:order val="1"/>
          <c:tx>
            <c:v>Kapton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3.7841281702393433E-2"/>
                  <c:y val="-5.5415054050447082E-2"/>
                </c:manualLayout>
              </c:layout>
              <c:numFmt formatCode="0.00E+00" sourceLinked="0"/>
            </c:trendlineLbl>
          </c:trendline>
          <c:xVal>
            <c:numRef>
              <c:f>Sheet1!$C$2:$C$4</c:f>
              <c:numCache>
                <c:formatCode>General</c:formatCode>
                <c:ptCount val="3"/>
                <c:pt idx="0">
                  <c:v>650</c:v>
                </c:pt>
                <c:pt idx="1">
                  <c:v>680</c:v>
                </c:pt>
                <c:pt idx="2">
                  <c:v>570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250</c:v>
                </c:pt>
                <c:pt idx="1">
                  <c:v>285</c:v>
                </c:pt>
                <c:pt idx="2">
                  <c:v>250</c:v>
                </c:pt>
              </c:numCache>
            </c:numRef>
          </c:yVal>
          <c:smooth val="0"/>
        </c:ser>
        <c:ser>
          <c:idx val="2"/>
          <c:order val="2"/>
          <c:tx>
            <c:v>Teflon</c:v>
          </c:tx>
          <c:spPr>
            <a:ln w="28575">
              <a:noFill/>
            </a:ln>
          </c:spPr>
          <c:trendline>
            <c:spPr>
              <a:ln>
                <a:solidFill>
                  <a:srgbClr val="00B050"/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6.4383202099737536E-3"/>
                  <c:y val="7.9294442307822066E-2"/>
                </c:manualLayout>
              </c:layout>
              <c:numFmt formatCode="0.00E+00" sourceLinked="0"/>
            </c:trendlineLbl>
          </c:trendline>
          <c:xVal>
            <c:numRef>
              <c:f>Sheet1!$C$2:$C$4</c:f>
              <c:numCache>
                <c:formatCode>General</c:formatCode>
                <c:ptCount val="3"/>
                <c:pt idx="0">
                  <c:v>650</c:v>
                </c:pt>
                <c:pt idx="1">
                  <c:v>680</c:v>
                </c:pt>
                <c:pt idx="2">
                  <c:v>570</c:v>
                </c:pt>
              </c:numCache>
            </c:numRef>
          </c:xVal>
          <c:yVal>
            <c:numRef>
              <c:f>Sheet1!$F$2:$F$4</c:f>
              <c:numCache>
                <c:formatCode>General</c:formatCode>
                <c:ptCount val="3"/>
                <c:pt idx="0">
                  <c:v>6250</c:v>
                </c:pt>
                <c:pt idx="1">
                  <c:v>6350</c:v>
                </c:pt>
                <c:pt idx="2">
                  <c:v>5500</c:v>
                </c:pt>
              </c:numCache>
            </c:numRef>
          </c:yVal>
          <c:smooth val="0"/>
        </c:ser>
        <c:ser>
          <c:idx val="3"/>
          <c:order val="3"/>
          <c:tx>
            <c:v>Astroquartz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0.28765446900582187"/>
                  <c:y val="-5.983251034298679E-2"/>
                </c:manualLayout>
              </c:layout>
              <c:numFmt formatCode="0.00E+00" sourceLinked="0"/>
            </c:trendlineLbl>
          </c:trendline>
          <c:xVal>
            <c:numRef>
              <c:f>Sheet1!$C$2:$C$4</c:f>
              <c:numCache>
                <c:formatCode>General</c:formatCode>
                <c:ptCount val="3"/>
                <c:pt idx="0">
                  <c:v>650</c:v>
                </c:pt>
                <c:pt idx="1">
                  <c:v>680</c:v>
                </c:pt>
                <c:pt idx="2">
                  <c:v>570</c:v>
                </c:pt>
              </c:numCache>
            </c:numRef>
          </c:xVal>
          <c:yVal>
            <c:numRef>
              <c:f>Sheet1!$G$2:$G$4</c:f>
              <c:numCache>
                <c:formatCode>General</c:formatCode>
                <c:ptCount val="3"/>
                <c:pt idx="0">
                  <c:v>9400</c:v>
                </c:pt>
                <c:pt idx="1">
                  <c:v>9550</c:v>
                </c:pt>
                <c:pt idx="2">
                  <c:v>8260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81648"/>
        <c:axId val="463180472"/>
      </c:scatterChart>
      <c:valAx>
        <c:axId val="463181648"/>
        <c:scaling>
          <c:orientation val="minMax"/>
          <c:max val="700"/>
          <c:min val="5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Gold, Volts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63180472"/>
        <c:crosses val="autoZero"/>
        <c:crossBetween val="midCat"/>
      </c:valAx>
      <c:valAx>
        <c:axId val="463180472"/>
        <c:scaling>
          <c:logBase val="10"/>
          <c:orientation val="minMax"/>
          <c:min val="1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3181648"/>
        <c:crosses val="autoZero"/>
        <c:crossBetween val="midCat"/>
      </c:valAx>
      <c:spPr>
        <a:solidFill>
          <a:schemeClr val="bg1"/>
        </a:solidFill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Single Maxwellians, r</a:t>
            </a:r>
            <a:r>
              <a:rPr lang="en-US" baseline="30000" dirty="0"/>
              <a:t>2</a:t>
            </a:r>
            <a:r>
              <a:rPr lang="en-US" dirty="0"/>
              <a:t> for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 (E&gt;Emin) </a:t>
            </a:r>
            <a:r>
              <a:rPr lang="en-US" dirty="0"/>
              <a:t>vs Emin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Max-Abs</c:v>
          </c:tx>
          <c:spPr>
            <a:ln w="28575">
              <a:noFill/>
            </a:ln>
          </c:spPr>
          <c:trendline>
            <c:spPr>
              <a:ln>
                <a:solidFill>
                  <a:srgbClr val="002060"/>
                </a:solidFill>
              </a:ln>
            </c:spPr>
            <c:trendlineType val="poly"/>
            <c:order val="6"/>
            <c:dispRSqr val="0"/>
            <c:dispEq val="0"/>
          </c:trendline>
          <c:xVal>
            <c:numRef>
              <c:f>'Single Maxwellians'!$I$23:$I$31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'Single Maxwellians'!$J$23:$J$31</c:f>
              <c:numCache>
                <c:formatCode>General</c:formatCode>
                <c:ptCount val="9"/>
                <c:pt idx="0">
                  <c:v>0.88800000000000001</c:v>
                </c:pt>
                <c:pt idx="1">
                  <c:v>0.93400000000000005</c:v>
                </c:pt>
                <c:pt idx="2">
                  <c:v>0.94499999999999995</c:v>
                </c:pt>
                <c:pt idx="3">
                  <c:v>0.94699999999999995</c:v>
                </c:pt>
                <c:pt idx="4">
                  <c:v>0.94699999999999995</c:v>
                </c:pt>
                <c:pt idx="5">
                  <c:v>0.94299999999999995</c:v>
                </c:pt>
                <c:pt idx="6">
                  <c:v>0.91</c:v>
                </c:pt>
                <c:pt idx="7">
                  <c:v>0.84799999999999998</c:v>
                </c:pt>
                <c:pt idx="8">
                  <c:v>0.68100000000000005</c:v>
                </c:pt>
              </c:numCache>
            </c:numRef>
          </c:yVal>
          <c:smooth val="1"/>
        </c:ser>
        <c:ser>
          <c:idx val="1"/>
          <c:order val="1"/>
          <c:tx>
            <c:v>Max-Min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'Single Maxwellians'!$I$23:$I$31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'Single Maxwellians'!$K$23:$K$31</c:f>
              <c:numCache>
                <c:formatCode>0.00E+00</c:formatCode>
                <c:ptCount val="9"/>
                <c:pt idx="0">
                  <c:v>0.875</c:v>
                </c:pt>
                <c:pt idx="1">
                  <c:v>0.93579999999999997</c:v>
                </c:pt>
                <c:pt idx="2">
                  <c:v>0.95660000000000001</c:v>
                </c:pt>
                <c:pt idx="3">
                  <c:v>0.96419999999999995</c:v>
                </c:pt>
                <c:pt idx="4">
                  <c:v>0.96940000000000004</c:v>
                </c:pt>
                <c:pt idx="5">
                  <c:v>0.97409999999999997</c:v>
                </c:pt>
                <c:pt idx="6">
                  <c:v>0.97330000000000005</c:v>
                </c:pt>
                <c:pt idx="7">
                  <c:v>0.95879999999999999</c:v>
                </c:pt>
                <c:pt idx="8">
                  <c:v>0.88980000000000004</c:v>
                </c:pt>
              </c:numCache>
            </c:numRef>
          </c:yVal>
          <c:smooth val="1"/>
        </c:ser>
        <c:ser>
          <c:idx val="2"/>
          <c:order val="2"/>
          <c:tx>
            <c:v>-Abs Chg</c:v>
          </c:tx>
          <c:spPr>
            <a:ln>
              <a:noFill/>
            </a:ln>
          </c:spP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6"/>
            <c:dispRSqr val="0"/>
            <c:dispEq val="0"/>
          </c:trendline>
          <c:xVal>
            <c:numRef>
              <c:f>'Single Maxwellians'!$I$23:$I$31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</c:numCache>
            </c:numRef>
          </c:xVal>
          <c:yVal>
            <c:numRef>
              <c:f>'Single Maxwellians'!$L$23:$L$31</c:f>
              <c:numCache>
                <c:formatCode>General</c:formatCode>
                <c:ptCount val="9"/>
                <c:pt idx="0">
                  <c:v>0.77329999999999999</c:v>
                </c:pt>
                <c:pt idx="1">
                  <c:v>0.89019999999999999</c:v>
                </c:pt>
                <c:pt idx="2">
                  <c:v>0.95030000000000003</c:v>
                </c:pt>
                <c:pt idx="3">
                  <c:v>0.97209999999999996</c:v>
                </c:pt>
                <c:pt idx="4">
                  <c:v>0.98670000000000002</c:v>
                </c:pt>
                <c:pt idx="5">
                  <c:v>0.99580000000000002</c:v>
                </c:pt>
                <c:pt idx="6">
                  <c:v>0.97840000000000005</c:v>
                </c:pt>
                <c:pt idx="7">
                  <c:v>0.94820000000000004</c:v>
                </c:pt>
                <c:pt idx="8">
                  <c:v>0.9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49624"/>
        <c:axId val="362952760"/>
      </c:scatterChart>
      <c:valAx>
        <c:axId val="36294962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Emin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952760"/>
        <c:crosses val="autoZero"/>
        <c:crossBetween val="midCat"/>
      </c:valAx>
      <c:valAx>
        <c:axId val="362952760"/>
        <c:scaling>
          <c:orientation val="minMax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r</a:t>
                </a:r>
                <a:r>
                  <a:rPr lang="en-US" baseline="30000"/>
                  <a:t>2</a:t>
                </a:r>
              </a:p>
            </c:rich>
          </c:tx>
          <c:layout>
            <c:manualLayout>
              <c:xMode val="edge"/>
              <c:yMode val="edge"/>
              <c:x val="2.4297190291698467E-2"/>
              <c:y val="0.490555873253273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29496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Double Maxwellians, r</a:t>
            </a:r>
            <a:r>
              <a:rPr lang="en-US" baseline="30000" dirty="0"/>
              <a:t>2</a:t>
            </a:r>
            <a:r>
              <a:rPr lang="en-US" dirty="0"/>
              <a:t> for </a:t>
            </a:r>
            <a:endParaRPr lang="en-US" dirty="0" smtClean="0"/>
          </a:p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F </a:t>
            </a:r>
            <a:r>
              <a:rPr lang="en-US" sz="1800" b="1" i="0" u="none" strike="noStrike" baseline="0" dirty="0">
                <a:effectLst/>
              </a:rPr>
              <a:t>(E&gt;</a:t>
            </a:r>
            <a:r>
              <a:rPr lang="en-US" sz="1800" b="1" i="0" u="none" strike="noStrike" baseline="0" dirty="0" err="1">
                <a:effectLst/>
              </a:rPr>
              <a:t>Emin</a:t>
            </a:r>
            <a:r>
              <a:rPr lang="en-US" sz="1800" b="1" i="0" u="none" strike="noStrike" baseline="0" dirty="0">
                <a:effectLst/>
              </a:rPr>
              <a:t>) </a:t>
            </a:r>
            <a:r>
              <a:rPr lang="en-US" dirty="0"/>
              <a:t>vs Emin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Max-Abs</c:v>
          </c:tx>
          <c:spPr>
            <a:ln w="28575">
              <a:noFill/>
            </a:ln>
          </c:spPr>
          <c:trendline>
            <c:spPr>
              <a:ln>
                <a:solidFill>
                  <a:srgbClr val="002060"/>
                </a:solidFill>
              </a:ln>
            </c:spPr>
            <c:trendlineType val="poly"/>
            <c:order val="6"/>
            <c:dispRSqr val="0"/>
            <c:dispEq val="0"/>
          </c:trendline>
          <c:xVal>
            <c:numRef>
              <c:f>'double maxwellian'!$AJ$32:$AJ$36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10.95</c:v>
                </c:pt>
                <c:pt idx="3">
                  <c:v>15</c:v>
                </c:pt>
                <c:pt idx="4">
                  <c:v>30</c:v>
                </c:pt>
              </c:numCache>
            </c:numRef>
          </c:xVal>
          <c:yVal>
            <c:numRef>
              <c:f>'double maxwellian'!$AL$32:$AL$36</c:f>
              <c:numCache>
                <c:formatCode>General</c:formatCode>
                <c:ptCount val="5"/>
                <c:pt idx="0">
                  <c:v>0.89439999999999997</c:v>
                </c:pt>
                <c:pt idx="1">
                  <c:v>0.95399999999999996</c:v>
                </c:pt>
                <c:pt idx="2">
                  <c:v>0.95499999999999996</c:v>
                </c:pt>
                <c:pt idx="3">
                  <c:v>0.95</c:v>
                </c:pt>
                <c:pt idx="4">
                  <c:v>0.76949999999999996</c:v>
                </c:pt>
              </c:numCache>
            </c:numRef>
          </c:yVal>
          <c:smooth val="1"/>
        </c:ser>
        <c:ser>
          <c:idx val="1"/>
          <c:order val="1"/>
          <c:tx>
            <c:v>Max-Min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'double maxwellian'!$AJ$32:$AJ$36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10.95</c:v>
                </c:pt>
                <c:pt idx="3">
                  <c:v>15</c:v>
                </c:pt>
                <c:pt idx="4">
                  <c:v>30</c:v>
                </c:pt>
              </c:numCache>
            </c:numRef>
          </c:xVal>
          <c:yVal>
            <c:numRef>
              <c:f>'double maxwellian'!$AN$32:$AN$36</c:f>
              <c:numCache>
                <c:formatCode>General</c:formatCode>
                <c:ptCount val="5"/>
                <c:pt idx="0">
                  <c:v>0.90300000000000002</c:v>
                </c:pt>
                <c:pt idx="1">
                  <c:v>0.92600000000000005</c:v>
                </c:pt>
                <c:pt idx="2">
                  <c:v>0.93149999999999999</c:v>
                </c:pt>
                <c:pt idx="3">
                  <c:v>0.93600000000000005</c:v>
                </c:pt>
                <c:pt idx="4">
                  <c:v>0.83899999999999997</c:v>
                </c:pt>
              </c:numCache>
            </c:numRef>
          </c:yVal>
          <c:smooth val="1"/>
        </c:ser>
        <c:ser>
          <c:idx val="2"/>
          <c:order val="2"/>
          <c:tx>
            <c:v>-Abs Chg</c:v>
          </c:tx>
          <c:spPr>
            <a:ln>
              <a:noFill/>
            </a:ln>
          </c:spP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6"/>
            <c:dispRSqr val="0"/>
            <c:dispEq val="0"/>
          </c:trendline>
          <c:xVal>
            <c:numRef>
              <c:f>'double maxwellian'!$AJ$32:$AJ$36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10.95</c:v>
                </c:pt>
                <c:pt idx="3">
                  <c:v>15</c:v>
                </c:pt>
                <c:pt idx="4">
                  <c:v>30</c:v>
                </c:pt>
              </c:numCache>
            </c:numRef>
          </c:xVal>
          <c:yVal>
            <c:numRef>
              <c:f>'double maxwellian'!$AM$32:$AM$36</c:f>
              <c:numCache>
                <c:formatCode>General</c:formatCode>
                <c:ptCount val="5"/>
                <c:pt idx="0">
                  <c:v>0.89800000000000002</c:v>
                </c:pt>
                <c:pt idx="1">
                  <c:v>0.95299999999999996</c:v>
                </c:pt>
                <c:pt idx="2">
                  <c:v>0.95499999999999996</c:v>
                </c:pt>
                <c:pt idx="3">
                  <c:v>0.95</c:v>
                </c:pt>
                <c:pt idx="4">
                  <c:v>0.76800000000000002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51584"/>
        <c:axId val="362951976"/>
      </c:scatterChart>
      <c:valAx>
        <c:axId val="3629515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Emin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951976"/>
        <c:crosses val="autoZero"/>
        <c:crossBetween val="midCat"/>
      </c:valAx>
      <c:valAx>
        <c:axId val="362951976"/>
        <c:scaling>
          <c:orientation val="minMax"/>
          <c:min val="0.70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</a:t>
                </a:r>
                <a:r>
                  <a:rPr lang="en-US" baseline="30000"/>
                  <a:t>2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29515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(Abs-Min) vs #F for 20 keV &lt; E &lt; 50 keV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364131784"/>
        <c:axId val="364132176"/>
      </c:scatterChart>
      <c:valAx>
        <c:axId val="3641317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#F (20&lt;E&lt;50 keV), cm</a:t>
                </a:r>
                <a:r>
                  <a:rPr lang="en-US" baseline="30000"/>
                  <a:t>-2</a:t>
                </a:r>
                <a:r>
                  <a:rPr lang="en-US"/>
                  <a:t>sec</a:t>
                </a:r>
                <a:r>
                  <a:rPr lang="en-US" baseline="30000"/>
                  <a:t>-1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364132176"/>
        <c:crosses val="autoZero"/>
        <c:crossBetween val="midCat"/>
      </c:valAx>
      <c:valAx>
        <c:axId val="36413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3641317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Dscsmini</a:t>
            </a:r>
            <a:r>
              <a:rPr lang="en-US" dirty="0"/>
              <a:t> </a:t>
            </a:r>
            <a:r>
              <a:rPr lang="en-US" dirty="0" err="1"/>
              <a:t>Chging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F# 20-50 keV,</a:t>
            </a:r>
            <a:r>
              <a:rPr lang="en-US" baseline="0" dirty="0"/>
              <a:t> </a:t>
            </a:r>
            <a:r>
              <a:rPr lang="en-US" baseline="0" dirty="0" smtClean="0"/>
              <a:t>Single </a:t>
            </a:r>
            <a:r>
              <a:rPr lang="en-US" baseline="0" dirty="0"/>
              <a:t>Maxwellians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dscsmini -Abs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'nascap minidscs'!$AA$3:$AA$26</c:f>
              <c:numCache>
                <c:formatCode>0.00E+00</c:formatCode>
                <c:ptCount val="24"/>
                <c:pt idx="0">
                  <c:v>8.9002661265285285E-34</c:v>
                </c:pt>
                <c:pt idx="1">
                  <c:v>333.55828838438117</c:v>
                </c:pt>
                <c:pt idx="2">
                  <c:v>1000.6748651531437</c:v>
                </c:pt>
                <c:pt idx="3">
                  <c:v>2685105.1136362371</c:v>
                </c:pt>
                <c:pt idx="4">
                  <c:v>2528513.307275848</c:v>
                </c:pt>
                <c:pt idx="5">
                  <c:v>21937066.599804088</c:v>
                </c:pt>
                <c:pt idx="6">
                  <c:v>71638375.19700782</c:v>
                </c:pt>
                <c:pt idx="7">
                  <c:v>32080721.080175873</c:v>
                </c:pt>
                <c:pt idx="8">
                  <c:v>53843779.614982255</c:v>
                </c:pt>
                <c:pt idx="9">
                  <c:v>12832288.432070347</c:v>
                </c:pt>
                <c:pt idx="10">
                  <c:v>179479265.3832742</c:v>
                </c:pt>
                <c:pt idx="11">
                  <c:v>195999821.54426932</c:v>
                </c:pt>
                <c:pt idx="12">
                  <c:v>301426871.46478635</c:v>
                </c:pt>
                <c:pt idx="13">
                  <c:v>154380092.28956342</c:v>
                </c:pt>
                <c:pt idx="14">
                  <c:v>51329153.728281386</c:v>
                </c:pt>
                <c:pt idx="15">
                  <c:v>560652498.40422606</c:v>
                </c:pt>
                <c:pt idx="16">
                  <c:v>597660819.12738407</c:v>
                </c:pt>
                <c:pt idx="17">
                  <c:v>614155442.86109364</c:v>
                </c:pt>
                <c:pt idx="18">
                  <c:v>317449477.84015059</c:v>
                </c:pt>
                <c:pt idx="19">
                  <c:v>470868873.50070262</c:v>
                </c:pt>
                <c:pt idx="20">
                  <c:v>612343430.92316985</c:v>
                </c:pt>
                <c:pt idx="21">
                  <c:v>870449449.185467</c:v>
                </c:pt>
                <c:pt idx="22">
                  <c:v>1178170854.0363123</c:v>
                </c:pt>
                <c:pt idx="23">
                  <c:v>1178170854.0363123</c:v>
                </c:pt>
              </c:numCache>
            </c:numRef>
          </c:xVal>
          <c:yVal>
            <c:numRef>
              <c:f>'nascap minidscs'!$AI$3:$AI$26</c:f>
              <c:numCache>
                <c:formatCode>0.00E+00</c:formatCode>
                <c:ptCount val="24"/>
                <c:pt idx="0">
                  <c:v>-7</c:v>
                </c:pt>
                <c:pt idx="1">
                  <c:v>-6.6</c:v>
                </c:pt>
                <c:pt idx="2">
                  <c:v>-4.7</c:v>
                </c:pt>
                <c:pt idx="3">
                  <c:v>-0.73</c:v>
                </c:pt>
                <c:pt idx="4">
                  <c:v>-0.26600000000000001</c:v>
                </c:pt>
                <c:pt idx="5">
                  <c:v>603</c:v>
                </c:pt>
                <c:pt idx="6">
                  <c:v>1652</c:v>
                </c:pt>
                <c:pt idx="7">
                  <c:v>1766</c:v>
                </c:pt>
                <c:pt idx="8">
                  <c:v>2249</c:v>
                </c:pt>
                <c:pt idx="9">
                  <c:v>2693</c:v>
                </c:pt>
                <c:pt idx="10">
                  <c:v>2865</c:v>
                </c:pt>
                <c:pt idx="11">
                  <c:v>3428</c:v>
                </c:pt>
                <c:pt idx="12">
                  <c:v>3615</c:v>
                </c:pt>
                <c:pt idx="13">
                  <c:v>3851</c:v>
                </c:pt>
                <c:pt idx="14">
                  <c:v>3901</c:v>
                </c:pt>
                <c:pt idx="15">
                  <c:v>5039</c:v>
                </c:pt>
                <c:pt idx="16">
                  <c:v>7950</c:v>
                </c:pt>
                <c:pt idx="17">
                  <c:v>8296</c:v>
                </c:pt>
                <c:pt idx="18">
                  <c:v>8516</c:v>
                </c:pt>
                <c:pt idx="19">
                  <c:v>8899</c:v>
                </c:pt>
                <c:pt idx="20">
                  <c:v>10660</c:v>
                </c:pt>
                <c:pt idx="21">
                  <c:v>13650</c:v>
                </c:pt>
                <c:pt idx="22">
                  <c:v>18100</c:v>
                </c:pt>
                <c:pt idx="23">
                  <c:v>18190</c:v>
                </c:pt>
              </c:numCache>
            </c:numRef>
          </c:yVal>
          <c:smooth val="0"/>
        </c:ser>
        <c:ser>
          <c:idx val="0"/>
          <c:order val="1"/>
          <c:tx>
            <c:v>dscsmini (Abs-Min)</c:v>
          </c:tx>
          <c:spPr>
            <a:ln w="28575">
              <a:noFill/>
            </a:ln>
          </c:spPr>
          <c:trendline>
            <c:spPr>
              <a:ln>
                <a:solidFill>
                  <a:schemeClr val="accent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1283799466547718"/>
                  <c:y val="0.11374315052723673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'nascap minidscs'!$AA$3:$AA$26</c:f>
              <c:numCache>
                <c:formatCode>0.00E+00</c:formatCode>
                <c:ptCount val="24"/>
                <c:pt idx="0">
                  <c:v>8.9002661265285285E-34</c:v>
                </c:pt>
                <c:pt idx="1">
                  <c:v>333.55828838438117</c:v>
                </c:pt>
                <c:pt idx="2">
                  <c:v>1000.6748651531437</c:v>
                </c:pt>
                <c:pt idx="3">
                  <c:v>2685105.1136362371</c:v>
                </c:pt>
                <c:pt idx="4">
                  <c:v>2528513.307275848</c:v>
                </c:pt>
                <c:pt idx="5">
                  <c:v>21937066.599804088</c:v>
                </c:pt>
                <c:pt idx="6">
                  <c:v>71638375.19700782</c:v>
                </c:pt>
                <c:pt idx="7">
                  <c:v>32080721.080175873</c:v>
                </c:pt>
                <c:pt idx="8">
                  <c:v>53843779.614982255</c:v>
                </c:pt>
                <c:pt idx="9">
                  <c:v>12832288.432070347</c:v>
                </c:pt>
                <c:pt idx="10">
                  <c:v>179479265.3832742</c:v>
                </c:pt>
                <c:pt idx="11">
                  <c:v>195999821.54426932</c:v>
                </c:pt>
                <c:pt idx="12">
                  <c:v>301426871.46478635</c:v>
                </c:pt>
                <c:pt idx="13">
                  <c:v>154380092.28956342</c:v>
                </c:pt>
                <c:pt idx="14">
                  <c:v>51329153.728281386</c:v>
                </c:pt>
                <c:pt idx="15">
                  <c:v>560652498.40422606</c:v>
                </c:pt>
                <c:pt idx="16">
                  <c:v>597660819.12738407</c:v>
                </c:pt>
                <c:pt idx="17">
                  <c:v>614155442.86109364</c:v>
                </c:pt>
                <c:pt idx="18">
                  <c:v>317449477.84015059</c:v>
                </c:pt>
                <c:pt idx="19">
                  <c:v>470868873.50070262</c:v>
                </c:pt>
                <c:pt idx="20">
                  <c:v>612343430.92316985</c:v>
                </c:pt>
                <c:pt idx="21">
                  <c:v>870449449.185467</c:v>
                </c:pt>
                <c:pt idx="22">
                  <c:v>1178170854.0363123</c:v>
                </c:pt>
                <c:pt idx="23">
                  <c:v>1178170854.0363123</c:v>
                </c:pt>
              </c:numCache>
            </c:numRef>
          </c:xVal>
          <c:yVal>
            <c:numRef>
              <c:f>'nascap minidscs'!$AL$3:$AL$26</c:f>
              <c:numCache>
                <c:formatCode>General</c:formatCode>
                <c:ptCount val="24"/>
                <c:pt idx="0">
                  <c:v>4.9000000000000004</c:v>
                </c:pt>
                <c:pt idx="1">
                  <c:v>5.7949999999999999</c:v>
                </c:pt>
                <c:pt idx="2">
                  <c:v>4.29</c:v>
                </c:pt>
                <c:pt idx="3">
                  <c:v>36.629999999999995</c:v>
                </c:pt>
                <c:pt idx="4">
                  <c:v>24.225999999999999</c:v>
                </c:pt>
                <c:pt idx="5">
                  <c:v>294</c:v>
                </c:pt>
                <c:pt idx="6">
                  <c:v>382</c:v>
                </c:pt>
                <c:pt idx="7">
                  <c:v>479</c:v>
                </c:pt>
                <c:pt idx="8">
                  <c:v>524</c:v>
                </c:pt>
                <c:pt idx="9">
                  <c:v>651</c:v>
                </c:pt>
                <c:pt idx="10">
                  <c:v>652</c:v>
                </c:pt>
                <c:pt idx="11">
                  <c:v>822</c:v>
                </c:pt>
                <c:pt idx="12">
                  <c:v>818</c:v>
                </c:pt>
                <c:pt idx="13">
                  <c:v>870</c:v>
                </c:pt>
                <c:pt idx="14">
                  <c:v>854</c:v>
                </c:pt>
                <c:pt idx="15">
                  <c:v>1134</c:v>
                </c:pt>
                <c:pt idx="16">
                  <c:v>1722</c:v>
                </c:pt>
                <c:pt idx="17">
                  <c:v>1794</c:v>
                </c:pt>
                <c:pt idx="18">
                  <c:v>1774</c:v>
                </c:pt>
                <c:pt idx="19">
                  <c:v>1941</c:v>
                </c:pt>
                <c:pt idx="20">
                  <c:v>2320</c:v>
                </c:pt>
                <c:pt idx="21">
                  <c:v>2940</c:v>
                </c:pt>
                <c:pt idx="22">
                  <c:v>3860</c:v>
                </c:pt>
                <c:pt idx="23">
                  <c:v>3890</c:v>
                </c:pt>
              </c:numCache>
            </c:numRef>
          </c:yVal>
          <c:smooth val="0"/>
        </c:ser>
        <c:ser>
          <c:idx val="2"/>
          <c:order val="2"/>
          <c:tx>
            <c:v>dscsmini (Max-Min)</c:v>
          </c:tx>
          <c:spPr>
            <a:ln w="28575">
              <a:noFill/>
            </a:ln>
          </c:spPr>
          <c:trendline>
            <c:spPr>
              <a:ln>
                <a:solidFill>
                  <a:srgbClr val="00B05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4137312081884321"/>
                  <c:y val="-6.0783488283844035E-2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'nascap minidscs'!$AA$3:$AA$26</c:f>
              <c:numCache>
                <c:formatCode>0.00E+00</c:formatCode>
                <c:ptCount val="24"/>
                <c:pt idx="0">
                  <c:v>8.9002661265285285E-34</c:v>
                </c:pt>
                <c:pt idx="1">
                  <c:v>333.55828838438117</c:v>
                </c:pt>
                <c:pt idx="2">
                  <c:v>1000.6748651531437</c:v>
                </c:pt>
                <c:pt idx="3">
                  <c:v>2685105.1136362371</c:v>
                </c:pt>
                <c:pt idx="4">
                  <c:v>2528513.307275848</c:v>
                </c:pt>
                <c:pt idx="5">
                  <c:v>21937066.599804088</c:v>
                </c:pt>
                <c:pt idx="6">
                  <c:v>71638375.19700782</c:v>
                </c:pt>
                <c:pt idx="7">
                  <c:v>32080721.080175873</c:v>
                </c:pt>
                <c:pt idx="8">
                  <c:v>53843779.614982255</c:v>
                </c:pt>
                <c:pt idx="9">
                  <c:v>12832288.432070347</c:v>
                </c:pt>
                <c:pt idx="10">
                  <c:v>179479265.3832742</c:v>
                </c:pt>
                <c:pt idx="11">
                  <c:v>195999821.54426932</c:v>
                </c:pt>
                <c:pt idx="12">
                  <c:v>301426871.46478635</c:v>
                </c:pt>
                <c:pt idx="13">
                  <c:v>154380092.28956342</c:v>
                </c:pt>
                <c:pt idx="14">
                  <c:v>51329153.728281386</c:v>
                </c:pt>
                <c:pt idx="15">
                  <c:v>560652498.40422606</c:v>
                </c:pt>
                <c:pt idx="16">
                  <c:v>597660819.12738407</c:v>
                </c:pt>
                <c:pt idx="17">
                  <c:v>614155442.86109364</c:v>
                </c:pt>
                <c:pt idx="18">
                  <c:v>317449477.84015059</c:v>
                </c:pt>
                <c:pt idx="19">
                  <c:v>470868873.50070262</c:v>
                </c:pt>
                <c:pt idx="20">
                  <c:v>612343430.92316985</c:v>
                </c:pt>
                <c:pt idx="21">
                  <c:v>870449449.185467</c:v>
                </c:pt>
                <c:pt idx="22">
                  <c:v>1178170854.0363123</c:v>
                </c:pt>
                <c:pt idx="23">
                  <c:v>1178170854.0363123</c:v>
                </c:pt>
              </c:numCache>
            </c:numRef>
          </c:xVal>
          <c:yVal>
            <c:numRef>
              <c:f>'nascap minidscs'!$AJ$3:$AJ$26</c:f>
              <c:numCache>
                <c:formatCode>General</c:formatCode>
                <c:ptCount val="24"/>
                <c:pt idx="0">
                  <c:v>7.1</c:v>
                </c:pt>
                <c:pt idx="1">
                  <c:v>7.1950000000000003</c:v>
                </c:pt>
                <c:pt idx="2">
                  <c:v>6.39</c:v>
                </c:pt>
                <c:pt idx="3">
                  <c:v>45</c:v>
                </c:pt>
                <c:pt idx="4">
                  <c:v>29.26</c:v>
                </c:pt>
                <c:pt idx="5">
                  <c:v>381</c:v>
                </c:pt>
                <c:pt idx="6">
                  <c:v>630</c:v>
                </c:pt>
                <c:pt idx="7">
                  <c:v>752</c:v>
                </c:pt>
                <c:pt idx="8">
                  <c:v>880</c:v>
                </c:pt>
                <c:pt idx="9">
                  <c:v>1069</c:v>
                </c:pt>
                <c:pt idx="10">
                  <c:v>1081</c:v>
                </c:pt>
                <c:pt idx="11">
                  <c:v>1347</c:v>
                </c:pt>
                <c:pt idx="12">
                  <c:v>1358</c:v>
                </c:pt>
                <c:pt idx="13">
                  <c:v>1479</c:v>
                </c:pt>
                <c:pt idx="14">
                  <c:v>1458</c:v>
                </c:pt>
                <c:pt idx="15">
                  <c:v>1887</c:v>
                </c:pt>
                <c:pt idx="16" formatCode="0.00E+00">
                  <c:v>2952</c:v>
                </c:pt>
                <c:pt idx="17">
                  <c:v>3079</c:v>
                </c:pt>
                <c:pt idx="18">
                  <c:v>3140</c:v>
                </c:pt>
                <c:pt idx="19">
                  <c:v>3307</c:v>
                </c:pt>
                <c:pt idx="20">
                  <c:v>3965</c:v>
                </c:pt>
                <c:pt idx="21">
                  <c:v>5060</c:v>
                </c:pt>
                <c:pt idx="22">
                  <c:v>6700</c:v>
                </c:pt>
                <c:pt idx="23">
                  <c:v>6730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96624"/>
        <c:axId val="358789176"/>
      </c:scatterChart>
      <c:valAx>
        <c:axId val="35879662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 cm</a:t>
                </a:r>
                <a:r>
                  <a:rPr lang="en-US" baseline="30000"/>
                  <a:t>-2</a:t>
                </a:r>
                <a:r>
                  <a:rPr lang="en-US"/>
                  <a:t>sec</a:t>
                </a:r>
                <a:r>
                  <a:rPr lang="en-US" baseline="30000"/>
                  <a:t>-1</a:t>
                </a:r>
                <a:r>
                  <a:rPr lang="en-US" baseline="0"/>
                  <a:t> from 20-50 keV</a:t>
                </a:r>
                <a:endParaRPr lang="en-US" baseline="30000"/>
              </a:p>
            </c:rich>
          </c:tx>
          <c:overlay val="0"/>
        </c:title>
        <c:numFmt formatCode="0.00E+00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358789176"/>
        <c:crosses val="autoZero"/>
        <c:crossBetween val="midCat"/>
      </c:valAx>
      <c:valAx>
        <c:axId val="358789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(Abs-Min), volts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8796624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(Abs-Min) Chging vs F# 20-50 keV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Mean Krause Astroquartz</c:v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'krause fits'!$B$6:$B$13</c:f>
              <c:numCache>
                <c:formatCode>0.00E+00</c:formatCode>
                <c:ptCount val="8"/>
                <c:pt idx="0">
                  <c:v>50000000</c:v>
                </c:pt>
                <c:pt idx="1">
                  <c:v>200000000</c:v>
                </c:pt>
                <c:pt idx="2">
                  <c:v>400000000</c:v>
                </c:pt>
                <c:pt idx="3">
                  <c:v>600000000</c:v>
                </c:pt>
                <c:pt idx="4">
                  <c:v>800000000</c:v>
                </c:pt>
                <c:pt idx="5">
                  <c:v>1000000000</c:v>
                </c:pt>
                <c:pt idx="6">
                  <c:v>1200000000</c:v>
                </c:pt>
                <c:pt idx="7">
                  <c:v>1400000000</c:v>
                </c:pt>
              </c:numCache>
            </c:numRef>
          </c:xVal>
          <c:yVal>
            <c:numRef>
              <c:f>'krause fits'!$K$6:$K$13</c:f>
              <c:numCache>
                <c:formatCode>0</c:formatCode>
                <c:ptCount val="8"/>
                <c:pt idx="0">
                  <c:v>611.53600000000006</c:v>
                </c:pt>
                <c:pt idx="1">
                  <c:v>915.97600000000057</c:v>
                </c:pt>
                <c:pt idx="2">
                  <c:v>1342.1920000000005</c:v>
                </c:pt>
                <c:pt idx="3">
                  <c:v>1951.0720000000001</c:v>
                </c:pt>
                <c:pt idx="4">
                  <c:v>2011.9600000000005</c:v>
                </c:pt>
                <c:pt idx="5">
                  <c:v>2681.7280000000001</c:v>
                </c:pt>
                <c:pt idx="6">
                  <c:v>3168.8320000000003</c:v>
                </c:pt>
                <c:pt idx="7">
                  <c:v>3564.6040000000003</c:v>
                </c:pt>
              </c:numCache>
            </c:numRef>
          </c:yVal>
          <c:smooth val="0"/>
        </c:ser>
        <c:ser>
          <c:idx val="4"/>
          <c:order val="1"/>
          <c:tx>
            <c:v>Mean Krause Kapton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'krause fits'!$B$6:$B$13</c:f>
              <c:numCache>
                <c:formatCode>0.00E+00</c:formatCode>
                <c:ptCount val="8"/>
                <c:pt idx="0">
                  <c:v>50000000</c:v>
                </c:pt>
                <c:pt idx="1">
                  <c:v>200000000</c:v>
                </c:pt>
                <c:pt idx="2">
                  <c:v>400000000</c:v>
                </c:pt>
                <c:pt idx="3">
                  <c:v>600000000</c:v>
                </c:pt>
                <c:pt idx="4">
                  <c:v>800000000</c:v>
                </c:pt>
                <c:pt idx="5">
                  <c:v>1000000000</c:v>
                </c:pt>
                <c:pt idx="6">
                  <c:v>1200000000</c:v>
                </c:pt>
                <c:pt idx="7">
                  <c:v>1400000000</c:v>
                </c:pt>
              </c:numCache>
            </c:numRef>
          </c:xVal>
          <c:yVal>
            <c:numRef>
              <c:f>'krause fits'!$E$6:$E$13</c:f>
              <c:numCache>
                <c:formatCode>0</c:formatCode>
                <c:ptCount val="8"/>
                <c:pt idx="0">
                  <c:v>1463.9680000000003</c:v>
                </c:pt>
                <c:pt idx="1">
                  <c:v>1859.7400000000002</c:v>
                </c:pt>
                <c:pt idx="2">
                  <c:v>2499.0640000000003</c:v>
                </c:pt>
                <c:pt idx="3">
                  <c:v>2803.5040000000004</c:v>
                </c:pt>
                <c:pt idx="4">
                  <c:v>3199.2760000000003</c:v>
                </c:pt>
                <c:pt idx="5">
                  <c:v>3625.4920000000002</c:v>
                </c:pt>
                <c:pt idx="6">
                  <c:v>3442.8280000000004</c:v>
                </c:pt>
                <c:pt idx="7">
                  <c:v>3747.268</c:v>
                </c:pt>
              </c:numCache>
            </c:numRef>
          </c:yVal>
          <c:smooth val="0"/>
        </c:ser>
        <c:ser>
          <c:idx val="1"/>
          <c:order val="2"/>
          <c:tx>
            <c:v>dscsmini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1750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'nascap minidscs'!$AA$3:$AA$26</c:f>
              <c:numCache>
                <c:formatCode>0.00E+00</c:formatCode>
                <c:ptCount val="24"/>
                <c:pt idx="0">
                  <c:v>8.9002661265285285E-34</c:v>
                </c:pt>
                <c:pt idx="1">
                  <c:v>333.55828838438117</c:v>
                </c:pt>
                <c:pt idx="2">
                  <c:v>1000.6748651531437</c:v>
                </c:pt>
                <c:pt idx="3">
                  <c:v>2685105.1136362371</c:v>
                </c:pt>
                <c:pt idx="4">
                  <c:v>2528513.307275848</c:v>
                </c:pt>
                <c:pt idx="5">
                  <c:v>21937066.599804088</c:v>
                </c:pt>
                <c:pt idx="6">
                  <c:v>71638375.19700782</c:v>
                </c:pt>
                <c:pt idx="7">
                  <c:v>32080721.080175873</c:v>
                </c:pt>
                <c:pt idx="8">
                  <c:v>53843779.614982255</c:v>
                </c:pt>
                <c:pt idx="9">
                  <c:v>12832288.432070347</c:v>
                </c:pt>
                <c:pt idx="10">
                  <c:v>179479265.3832742</c:v>
                </c:pt>
                <c:pt idx="11">
                  <c:v>195999821.54426932</c:v>
                </c:pt>
                <c:pt idx="12">
                  <c:v>301426871.46478635</c:v>
                </c:pt>
                <c:pt idx="13">
                  <c:v>154380092.28956342</c:v>
                </c:pt>
                <c:pt idx="14">
                  <c:v>51329153.728281386</c:v>
                </c:pt>
                <c:pt idx="15">
                  <c:v>560652498.40422606</c:v>
                </c:pt>
                <c:pt idx="16">
                  <c:v>597660819.12738407</c:v>
                </c:pt>
                <c:pt idx="17">
                  <c:v>614155442.86109364</c:v>
                </c:pt>
                <c:pt idx="18">
                  <c:v>317449477.84015059</c:v>
                </c:pt>
                <c:pt idx="19">
                  <c:v>470868873.50070262</c:v>
                </c:pt>
                <c:pt idx="20">
                  <c:v>612343430.92316985</c:v>
                </c:pt>
                <c:pt idx="21">
                  <c:v>870449449.185467</c:v>
                </c:pt>
                <c:pt idx="22">
                  <c:v>1178170854.0363123</c:v>
                </c:pt>
                <c:pt idx="23">
                  <c:v>1178170854.0363123</c:v>
                </c:pt>
              </c:numCache>
            </c:numRef>
          </c:xVal>
          <c:yVal>
            <c:numRef>
              <c:f>'nascap minidscs'!$AL$3:$AL$26</c:f>
              <c:numCache>
                <c:formatCode>General</c:formatCode>
                <c:ptCount val="24"/>
                <c:pt idx="0">
                  <c:v>4.9000000000000004</c:v>
                </c:pt>
                <c:pt idx="1">
                  <c:v>5.7949999999999999</c:v>
                </c:pt>
                <c:pt idx="2">
                  <c:v>4.29</c:v>
                </c:pt>
                <c:pt idx="3">
                  <c:v>36.629999999999995</c:v>
                </c:pt>
                <c:pt idx="4">
                  <c:v>24.225999999999999</c:v>
                </c:pt>
                <c:pt idx="5">
                  <c:v>294</c:v>
                </c:pt>
                <c:pt idx="6">
                  <c:v>382</c:v>
                </c:pt>
                <c:pt idx="7">
                  <c:v>479</c:v>
                </c:pt>
                <c:pt idx="8">
                  <c:v>524</c:v>
                </c:pt>
                <c:pt idx="9">
                  <c:v>651</c:v>
                </c:pt>
                <c:pt idx="10">
                  <c:v>652</c:v>
                </c:pt>
                <c:pt idx="11">
                  <c:v>822</c:v>
                </c:pt>
                <c:pt idx="12">
                  <c:v>818</c:v>
                </c:pt>
                <c:pt idx="13">
                  <c:v>870</c:v>
                </c:pt>
                <c:pt idx="14">
                  <c:v>854</c:v>
                </c:pt>
                <c:pt idx="15">
                  <c:v>1134</c:v>
                </c:pt>
                <c:pt idx="16">
                  <c:v>1722</c:v>
                </c:pt>
                <c:pt idx="17">
                  <c:v>1794</c:v>
                </c:pt>
                <c:pt idx="18">
                  <c:v>1774</c:v>
                </c:pt>
                <c:pt idx="19">
                  <c:v>1941</c:v>
                </c:pt>
                <c:pt idx="20">
                  <c:v>2320</c:v>
                </c:pt>
                <c:pt idx="21">
                  <c:v>2940</c:v>
                </c:pt>
                <c:pt idx="22">
                  <c:v>3860</c:v>
                </c:pt>
                <c:pt idx="23">
                  <c:v>3890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133744"/>
        <c:axId val="364128648"/>
      </c:scatterChart>
      <c:valAx>
        <c:axId val="36413374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 cm</a:t>
                </a:r>
                <a:r>
                  <a:rPr lang="en-US" baseline="30000"/>
                  <a:t>-2</a:t>
                </a:r>
                <a:r>
                  <a:rPr lang="en-US"/>
                  <a:t>sec</a:t>
                </a:r>
                <a:r>
                  <a:rPr lang="en-US" baseline="30000"/>
                  <a:t>-1</a:t>
                </a:r>
                <a:r>
                  <a:rPr lang="en-US" baseline="0"/>
                  <a:t> from 20-50 keV</a:t>
                </a:r>
                <a:endParaRPr lang="en-US" baseline="30000"/>
              </a:p>
            </c:rich>
          </c:tx>
          <c:overlay val="0"/>
        </c:title>
        <c:numFmt formatCode="0.E+00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364128648"/>
        <c:crosses val="autoZero"/>
        <c:crossBetween val="midCat"/>
      </c:valAx>
      <c:valAx>
        <c:axId val="364128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(Abs-Min), volts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364133744"/>
        <c:crosses val="autoZero"/>
        <c:crossBetween val="midCat"/>
      </c:val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200" dirty="0"/>
              <a:t>Sept. 22, 1982 -</a:t>
            </a:r>
            <a:r>
              <a:rPr lang="en-US" sz="1200" dirty="0" err="1"/>
              <a:t>Vgold (volts)</a:t>
            </a:r>
            <a:r>
              <a:rPr lang="en-US" sz="1200" dirty="0"/>
              <a:t> </a:t>
            </a:r>
            <a:r>
              <a:rPr lang="en-US" sz="1200" dirty="0" err="1"/>
              <a:t>vs</a:t>
            </a:r>
            <a:r>
              <a:rPr lang="en-US" sz="1200" dirty="0"/>
              <a:t> </a:t>
            </a:r>
            <a:r>
              <a:rPr lang="en-US" sz="1200" dirty="0" err="1"/>
              <a:t>Fetot (A/m</a:t>
            </a:r>
            <a:r>
              <a:rPr lang="en-US" sz="1200" baseline="30000" dirty="0" err="1"/>
              <a:t>2</a:t>
            </a:r>
            <a:r>
              <a:rPr lang="en-US" sz="1200" dirty="0" err="1"/>
              <a:t>)</a:t>
            </a:r>
            <a:endParaRPr lang="en-US" sz="1200" dirty="0"/>
          </a:p>
        </c:rich>
      </c:tx>
      <c:layout>
        <c:manualLayout>
          <c:xMode val="edge"/>
          <c:yMode val="edge"/>
          <c:x val="0.26007732777797393"/>
          <c:y val="2.4390112467825579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-0.12958687781214848"/>
                  <c:y val="9.7641107662023011E-2"/>
                </c:manualLayout>
              </c:layout>
              <c:numFmt formatCode="0.00E+00" sourceLinked="0"/>
            </c:trendlineLbl>
          </c:trendline>
          <c:xVal>
            <c:numRef>
              <c:f>Sheet1!$Q$39:$Q$46</c:f>
              <c:numCache>
                <c:formatCode>General</c:formatCode>
                <c:ptCount val="8"/>
                <c:pt idx="0">
                  <c:v>3.8384636871508386E-6</c:v>
                </c:pt>
                <c:pt idx="1">
                  <c:v>2.9181494413407818E-6</c:v>
                </c:pt>
                <c:pt idx="2">
                  <c:v>1.0349441340782123E-6</c:v>
                </c:pt>
                <c:pt idx="3">
                  <c:v>2.7871438547486031E-6</c:v>
                </c:pt>
                <c:pt idx="4">
                  <c:v>3.2751396648044692E-6</c:v>
                </c:pt>
                <c:pt idx="5">
                  <c:v>4.69E-6</c:v>
                </c:pt>
                <c:pt idx="6">
                  <c:v>2.7871438547486031E-6</c:v>
                </c:pt>
                <c:pt idx="7">
                  <c:v>5.4858589385474859E-6</c:v>
                </c:pt>
              </c:numCache>
            </c:numRef>
          </c:xVal>
          <c:yVal>
            <c:numRef>
              <c:f>Sheet1!$R$39:$R$46</c:f>
              <c:numCache>
                <c:formatCode>General</c:formatCode>
                <c:ptCount val="8"/>
                <c:pt idx="0">
                  <c:v>300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  <c:pt idx="4">
                  <c:v>300</c:v>
                </c:pt>
                <c:pt idx="5">
                  <c:v>680</c:v>
                </c:pt>
                <c:pt idx="6">
                  <c:v>300</c:v>
                </c:pt>
                <c:pt idx="7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95056"/>
        <c:axId val="358795448"/>
      </c:scatterChart>
      <c:valAx>
        <c:axId val="358795056"/>
        <c:scaling>
          <c:orientation val="minMax"/>
        </c:scaling>
        <c:delete val="0"/>
        <c:axPos val="b"/>
        <c:majorGridlines/>
        <c:numFmt formatCode="0.E+00" sourceLinked="0"/>
        <c:majorTickMark val="out"/>
        <c:minorTickMark val="none"/>
        <c:tickLblPos val="low"/>
        <c:crossAx val="358795448"/>
        <c:crosses val="autoZero"/>
        <c:crossBetween val="midCat"/>
      </c:valAx>
      <c:valAx>
        <c:axId val="358795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79505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SCATHA Model, Rotating, Axis to Earth, LT = 2 hrs</a:t>
            </a:r>
          </a:p>
        </c:rich>
      </c:tx>
      <c:layout>
        <c:manualLayout>
          <c:xMode val="edge"/>
          <c:yMode val="edge"/>
          <c:x val="0.113659230096237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02099737532811"/>
          <c:y val="0.13039050298230084"/>
          <c:w val="0.65686032034457231"/>
          <c:h val="0.76843418778067696"/>
        </c:manualLayout>
      </c:layout>
      <c:scatterChart>
        <c:scatterStyle val="lineMarker"/>
        <c:varyColors val="0"/>
        <c:ser>
          <c:idx val="1"/>
          <c:order val="0"/>
          <c:tx>
            <c:v>-Abs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1"/>
            <c:trendlineLbl>
              <c:layout>
                <c:manualLayout>
                  <c:x val="4.9347515771054937E-2"/>
                  <c:y val="7.7752959451497128E-2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'ROT-SUN'!$H$2:$H$4</c:f>
              <c:numCache>
                <c:formatCode>0.00E+00</c:formatCode>
                <c:ptCount val="3"/>
                <c:pt idx="0">
                  <c:v>388870335.26842856</c:v>
                </c:pt>
                <c:pt idx="1">
                  <c:v>1698793710.1357646</c:v>
                </c:pt>
                <c:pt idx="2">
                  <c:v>2301251122.3390718</c:v>
                </c:pt>
              </c:numCache>
            </c:numRef>
          </c:xVal>
          <c:yVal>
            <c:numRef>
              <c:f>'ROT-SUN'!$M$2:$M$4</c:f>
              <c:numCache>
                <c:formatCode>General</c:formatCode>
                <c:ptCount val="3"/>
                <c:pt idx="0">
                  <c:v>-5.7939999999999996</c:v>
                </c:pt>
                <c:pt idx="1">
                  <c:v>509.1</c:v>
                </c:pt>
                <c:pt idx="2">
                  <c:v>939.9</c:v>
                </c:pt>
              </c:numCache>
            </c:numRef>
          </c:yVal>
          <c:smooth val="0"/>
        </c:ser>
        <c:ser>
          <c:idx val="0"/>
          <c:order val="1"/>
          <c:tx>
            <c:v>Max-Min</c:v>
          </c:tx>
          <c:spPr>
            <a:ln w="28575">
              <a:noFill/>
            </a:ln>
          </c:spPr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1"/>
            <c:trendlineLbl>
              <c:layout>
                <c:manualLayout>
                  <c:x val="-5.5915642123681907E-2"/>
                  <c:y val="6.8656328673201567E-2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'ROT-SUN'!$H$2:$H$4</c:f>
              <c:numCache>
                <c:formatCode>0.00E+00</c:formatCode>
                <c:ptCount val="3"/>
                <c:pt idx="0">
                  <c:v>388870335.26842856</c:v>
                </c:pt>
                <c:pt idx="1">
                  <c:v>1698793710.1357646</c:v>
                </c:pt>
                <c:pt idx="2">
                  <c:v>2301251122.3390718</c:v>
                </c:pt>
              </c:numCache>
            </c:numRef>
          </c:xVal>
          <c:yVal>
            <c:numRef>
              <c:f>'ROT-SUN'!$L$2:$L$4</c:f>
              <c:numCache>
                <c:formatCode>0.00E+00</c:formatCode>
                <c:ptCount val="3"/>
                <c:pt idx="0">
                  <c:v>181.494</c:v>
                </c:pt>
                <c:pt idx="1">
                  <c:v>7938.5</c:v>
                </c:pt>
                <c:pt idx="2">
                  <c:v>12223.6</c:v>
                </c:pt>
              </c:numCache>
            </c:numRef>
          </c:yVal>
          <c:smooth val="0"/>
        </c:ser>
        <c:ser>
          <c:idx val="2"/>
          <c:order val="2"/>
          <c:tx>
            <c:v>Abs-Min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2"/>
            <c:dispRSqr val="0"/>
            <c:dispEq val="1"/>
            <c:trendlineLbl>
              <c:layout>
                <c:manualLayout>
                  <c:x val="5.4786468072550221E-2"/>
                  <c:y val="0.26468141811553214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'ROT-SUN'!$H$2:$H$4</c:f>
              <c:numCache>
                <c:formatCode>0.00E+00</c:formatCode>
                <c:ptCount val="3"/>
                <c:pt idx="0">
                  <c:v>388870335.26842856</c:v>
                </c:pt>
                <c:pt idx="1">
                  <c:v>1698793710.1357646</c:v>
                </c:pt>
                <c:pt idx="2">
                  <c:v>2301251122.3390718</c:v>
                </c:pt>
              </c:numCache>
            </c:numRef>
          </c:xVal>
          <c:yVal>
            <c:numRef>
              <c:f>'ROT-SUN'!$N$2:$N$4</c:f>
              <c:numCache>
                <c:formatCode>General</c:formatCode>
                <c:ptCount val="3"/>
                <c:pt idx="0">
                  <c:v>180.09400000000002</c:v>
                </c:pt>
                <c:pt idx="1">
                  <c:v>7605.9</c:v>
                </c:pt>
                <c:pt idx="2">
                  <c:v>11670.1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071080"/>
        <c:axId val="279415728"/>
      </c:scatterChart>
      <c:valAx>
        <c:axId val="279071080"/>
        <c:scaling>
          <c:orientation val="minMax"/>
          <c:max val="25000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#F (E &gt; 9 keV), cm</a:t>
                </a:r>
                <a:r>
                  <a:rPr lang="en-US" baseline="30000"/>
                  <a:t>-2</a:t>
                </a:r>
                <a:r>
                  <a:rPr lang="en-US"/>
                  <a:t>sec</a:t>
                </a:r>
                <a:r>
                  <a:rPr lang="en-US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0.35142337976983645"/>
              <c:y val="0.95303165827049729"/>
            </c:manualLayout>
          </c:layout>
          <c:overlay val="0"/>
        </c:title>
        <c:numFmt formatCode="0.0E+00" sourceLinked="0"/>
        <c:majorTickMark val="out"/>
        <c:minorTickMark val="none"/>
        <c:tickLblPos val="low"/>
        <c:crossAx val="279415728"/>
        <c:crosses val="autoZero"/>
        <c:crossBetween val="midCat"/>
        <c:majorUnit val="500000000"/>
      </c:valAx>
      <c:valAx>
        <c:axId val="279415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layout>
            <c:manualLayout>
              <c:xMode val="edge"/>
              <c:yMode val="edge"/>
              <c:x val="2.1367521367521368E-2"/>
              <c:y val="0.5156782822688659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279071080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3753326750060442"/>
          <c:y val="0.47448559592273182"/>
          <c:w val="0.14727437916414293"/>
          <c:h val="0.2214272465058475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SCATHA model in Sunlight, Rotating, Axis </a:t>
            </a:r>
            <a:r>
              <a:rPr lang="en-US" sz="1600" baseline="-25000">
                <a:latin typeface="Arial"/>
                <a:cs typeface="Arial"/>
              </a:rPr>
              <a:t>┴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/>
              <a:t>Sun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-Abs</c:v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1536521061473999"/>
                  <c:y val="0.1185604867573371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baseline="0">
                        <a:solidFill>
                          <a:srgbClr val="FF0000"/>
                        </a:solidFill>
                      </a:rPr>
                      <a:t>y = 5.44E-16x</a:t>
                    </a:r>
                    <a:r>
                      <a:rPr lang="en-US" baseline="3000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 - 5.78E-07x + 1.64E+02
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numFmt formatCode="0.00E+00" sourceLinked="0"/>
            </c:trendlineLbl>
          </c:trendline>
          <c:xVal>
            <c:numRef>
              <c:f>'ROT-SUN'!$H$2:$H$5</c:f>
              <c:numCache>
                <c:formatCode>General</c:formatCode>
                <c:ptCount val="4"/>
                <c:pt idx="0" formatCode="0.00E+00">
                  <c:v>388870335.26842856</c:v>
                </c:pt>
                <c:pt idx="1">
                  <c:v>1187114906.382077</c:v>
                </c:pt>
                <c:pt idx="2" formatCode="0.00E+00">
                  <c:v>1698793710.1357646</c:v>
                </c:pt>
                <c:pt idx="3" formatCode="0.00E+00">
                  <c:v>2301251122.3390718</c:v>
                </c:pt>
              </c:numCache>
            </c:numRef>
          </c:xVal>
          <c:yVal>
            <c:numRef>
              <c:f>'ROT-SUN'!$M$2:$M$5</c:f>
              <c:numCache>
                <c:formatCode>General</c:formatCode>
                <c:ptCount val="4"/>
                <c:pt idx="0">
                  <c:v>-0.45800000000000002</c:v>
                </c:pt>
                <c:pt idx="1">
                  <c:v>339.7</c:v>
                </c:pt>
                <c:pt idx="2">
                  <c:v>645.70000000000005</c:v>
                </c:pt>
                <c:pt idx="3">
                  <c:v>1750</c:v>
                </c:pt>
              </c:numCache>
            </c:numRef>
          </c:yVal>
          <c:smooth val="0"/>
        </c:ser>
        <c:ser>
          <c:idx val="0"/>
          <c:order val="1"/>
          <c:tx>
            <c:v>Max-Min</c:v>
          </c:tx>
          <c:spPr>
            <a:ln w="28575">
              <a:noFill/>
            </a:ln>
          </c:spPr>
          <c:trendline>
            <c:spPr>
              <a:ln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1"/>
            <c:trendlineLbl>
              <c:layout>
                <c:manualLayout>
                  <c:x val="0.14184335971499706"/>
                  <c:y val="-2.8998329754235268E-2"/>
                </c:manualLayout>
              </c:layout>
              <c:numFmt formatCode="0.00E+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'ROT-SUN'!$H$2:$H$5</c:f>
              <c:numCache>
                <c:formatCode>General</c:formatCode>
                <c:ptCount val="4"/>
                <c:pt idx="0" formatCode="0.00E+00">
                  <c:v>388870335.26842856</c:v>
                </c:pt>
                <c:pt idx="1">
                  <c:v>1187114906.382077</c:v>
                </c:pt>
                <c:pt idx="2" formatCode="0.00E+00">
                  <c:v>1698793710.1357646</c:v>
                </c:pt>
                <c:pt idx="3" formatCode="0.00E+00">
                  <c:v>2301251122.3390718</c:v>
                </c:pt>
              </c:numCache>
            </c:numRef>
          </c:xVal>
          <c:yVal>
            <c:numRef>
              <c:f>'ROT-SUN'!$L$2:$L$5</c:f>
              <c:numCache>
                <c:formatCode>0.00E+00</c:formatCode>
                <c:ptCount val="4"/>
                <c:pt idx="0">
                  <c:v>1448.9649999999999</c:v>
                </c:pt>
                <c:pt idx="1">
                  <c:v>5715.54</c:v>
                </c:pt>
                <c:pt idx="2">
                  <c:v>8574.1</c:v>
                </c:pt>
                <c:pt idx="3">
                  <c:v>12301.7</c:v>
                </c:pt>
              </c:numCache>
            </c:numRef>
          </c:yVal>
          <c:smooth val="0"/>
        </c:ser>
        <c:ser>
          <c:idx val="2"/>
          <c:order val="2"/>
          <c:tx>
            <c:v>Abs-Min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rendlineType val="poly"/>
            <c:order val="2"/>
            <c:dispRSqr val="0"/>
            <c:dispEq val="1"/>
            <c:trendlineLbl>
              <c:layout>
                <c:manualLayout>
                  <c:x val="0.41497960650162946"/>
                  <c:y val="0.18456191839656408"/>
                </c:manualLayout>
              </c:layout>
              <c:numFmt formatCode="0.00E+00" sourceLinked="0"/>
              <c:txPr>
                <a:bodyPr/>
                <a:lstStyle/>
                <a:p>
                  <a:pPr>
                    <a:defRPr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'ROT-SUN'!$H$2:$H$5</c:f>
              <c:numCache>
                <c:formatCode>General</c:formatCode>
                <c:ptCount val="4"/>
                <c:pt idx="0" formatCode="0.00E+00">
                  <c:v>388870335.26842856</c:v>
                </c:pt>
                <c:pt idx="1">
                  <c:v>1187114906.382077</c:v>
                </c:pt>
                <c:pt idx="2" formatCode="0.00E+00">
                  <c:v>1698793710.1357646</c:v>
                </c:pt>
                <c:pt idx="3" formatCode="0.00E+00">
                  <c:v>2301251122.3390718</c:v>
                </c:pt>
              </c:numCache>
            </c:numRef>
          </c:xVal>
          <c:yVal>
            <c:numRef>
              <c:f>'ROT-SUN'!$N$2:$N$5</c:f>
              <c:numCache>
                <c:formatCode>0.00E+00</c:formatCode>
                <c:ptCount val="4"/>
                <c:pt idx="0">
                  <c:v>1442.4580000000001</c:v>
                </c:pt>
                <c:pt idx="1">
                  <c:v>5475.3</c:v>
                </c:pt>
                <c:pt idx="2">
                  <c:v>8106.3</c:v>
                </c:pt>
                <c:pt idx="3">
                  <c:v>11330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75768"/>
        <c:axId val="463181256"/>
      </c:scatterChart>
      <c:valAx>
        <c:axId val="4631757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#F (E &gt; 9 keV), cm</a:t>
                </a:r>
                <a:r>
                  <a:rPr lang="en-US" baseline="30000"/>
                  <a:t>-2</a:t>
                </a:r>
                <a:r>
                  <a:rPr lang="en-US"/>
                  <a:t>sec</a:t>
                </a:r>
                <a:r>
                  <a:rPr lang="en-US" baseline="30000"/>
                  <a:t>-1</a:t>
                </a:r>
              </a:p>
            </c:rich>
          </c:tx>
          <c:overlay val="0"/>
        </c:title>
        <c:numFmt formatCode="0.0E+00" sourceLinked="0"/>
        <c:majorTickMark val="out"/>
        <c:minorTickMark val="none"/>
        <c:tickLblPos val="low"/>
        <c:crossAx val="463181256"/>
        <c:crosses val="autoZero"/>
        <c:crossBetween val="midCat"/>
      </c:valAx>
      <c:valAx>
        <c:axId val="463181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3175768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0.17721</cdr:x>
      <cdr:y>0.12007</cdr:y>
    </cdr:from>
    <cdr:to>
      <cdr:x>0.17834</cdr:x>
      <cdr:y>0.89022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1087582" y="484909"/>
          <a:ext cx="6927" cy="31103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2017-09-01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1675"/>
            <a:ext cx="4679950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3" rIns="93966" bIns="4698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45954"/>
            <a:ext cx="5669280" cy="4211955"/>
          </a:xfrm>
          <a:prstGeom prst="rect">
            <a:avLst/>
          </a:prstGeom>
        </p:spPr>
        <p:txBody>
          <a:bodyPr vert="horz" lIns="93966" tIns="46983" rIns="93966" bIns="469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890282"/>
            <a:ext cx="3070860" cy="467995"/>
          </a:xfrm>
          <a:prstGeom prst="rect">
            <a:avLst/>
          </a:prstGeom>
        </p:spPr>
        <p:txBody>
          <a:bodyPr vert="horz" lIns="93966" tIns="46983" rIns="93966" bIns="46983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47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3CE6-A66F-4260-ABA2-99351D45AD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661"/>
            <a:r>
              <a:rPr lang="en-US" dirty="0" smtClean="0"/>
              <a:t>Presenter:</a:t>
            </a:r>
            <a:r>
              <a:rPr lang="en-US" baseline="0" dirty="0" smtClean="0"/>
              <a:t> </a:t>
            </a:r>
            <a:r>
              <a:rPr lang="en-US" dirty="0" smtClean="0"/>
              <a:t>Do not speak to agenda.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54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661"/>
            <a:r>
              <a:rPr lang="en-US" dirty="0" smtClean="0"/>
              <a:t>Presenter:</a:t>
            </a:r>
            <a:r>
              <a:rPr lang="en-US" baseline="0" dirty="0" smtClean="0"/>
              <a:t> </a:t>
            </a:r>
            <a:r>
              <a:rPr lang="en-US" dirty="0" smtClean="0"/>
              <a:t>Do not speak to agenda.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89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FE3A-8376-4C72-B831-36D6A03DCA9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8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00600" y="3124200"/>
            <a:ext cx="403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1941" b="1" i="0" dirty="0">
              <a:effectLst/>
              <a:latin typeface="Arial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14400" y="4109985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914400" y="2209800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Name, Rank, Office Symbol,   Air Force Research Laboratory (each on separate lines)</a:t>
            </a:r>
          </a:p>
          <a:p>
            <a:pPr lvl="0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59395"/>
            <a:ext cx="7007871" cy="1143002"/>
          </a:xfrm>
          <a:prstGeom prst="rect">
            <a:avLst/>
          </a:prstGeom>
        </p:spPr>
        <p:txBody>
          <a:bodyPr anchor="ctr" anchorCtr="0"/>
          <a:lstStyle>
            <a:lvl1pPr algn="l"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Briefing Title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" y="169082"/>
            <a:ext cx="993796" cy="1227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06601"/>
            <a:ext cx="3352800" cy="283311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28600" y="1295400"/>
            <a:ext cx="8610600" cy="52578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60363" marR="0" lvl="0" indent="-93663" algn="l" defTabSz="8937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Slide title = 32 Arial Bold,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sentence case</a:t>
            </a:r>
          </a:p>
          <a:p>
            <a:pPr marL="360363" lvl="0" indent="-93663" defTabSz="89376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Main bullets = 28 pt Arial Bold, sentence case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03275" lvl="0" indent="-87313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892175" algn="l"/>
              </a:tabLs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Second bullet = 24 pt Arial bold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95350" lvl="0" indent="-825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81075" algn="l"/>
              </a:tabLs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bullet = 20 pt Arial bold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68400" lvl="0" indent="-92075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255713" algn="l"/>
              </a:tabLs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Forth bullet = 18 pt Arial bold</a:t>
            </a:r>
          </a:p>
          <a:p>
            <a:pPr marL="1260475" lvl="1" indent="-92075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344613" algn="l"/>
              </a:tabLs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Fifth bullet = 16 pt Arial bold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268759"/>
            <a:ext cx="8064896" cy="504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4800600"/>
            <a:ext cx="6696744" cy="1580728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2000" b="1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Leading the discovery, development, and integration of affordable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warfighting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technologies for our air, space, and cyberspace force.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00600" y="3124200"/>
            <a:ext cx="403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1941" b="1" i="0" dirty="0">
              <a:effectLst/>
              <a:latin typeface="Arial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14400" y="4109985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914400" y="2209800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Name, Rank, Office Symbol,   Air Force Research Laboratory (each on separate lines)</a:t>
            </a:r>
          </a:p>
          <a:p>
            <a:pPr lvl="0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59395"/>
            <a:ext cx="7007871" cy="1143002"/>
          </a:xfrm>
          <a:prstGeom prst="rect">
            <a:avLst/>
          </a:prstGeom>
        </p:spPr>
        <p:txBody>
          <a:bodyPr anchor="ctr" anchorCtr="0"/>
          <a:lstStyle>
            <a:lvl1pPr algn="l"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Briefing Title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" y="169082"/>
            <a:ext cx="993796" cy="1227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06601"/>
            <a:ext cx="3352800" cy="283311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  <p:grpSp>
        <p:nvGrpSpPr>
          <p:cNvPr id="4" name="Group 3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345713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3681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8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494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/>
          <a:lstStyle>
            <a:lvl1pPr marL="443777" indent="-184907" defTabSz="867522">
              <a:lnSpc>
                <a:spcPct val="120000"/>
              </a:lnSpc>
              <a:spcBef>
                <a:spcPts val="582"/>
              </a:spcBef>
              <a:buFont typeface="Arial" pitchFamily="34" charset="0"/>
              <a:buChar char="•"/>
              <a:tabLst>
                <a:tab pos="523903" algn="l"/>
              </a:tabLst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71828" indent="-228052">
              <a:buFont typeface="Arial" pitchFamily="34" charset="0"/>
              <a:buChar char="•"/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15605" indent="-228052">
              <a:buFont typeface="Arial" pitchFamily="34" charset="0"/>
              <a:buChar char="•"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28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996995" marR="0" indent="-221888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82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52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77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20570" y="6361644"/>
            <a:ext cx="3703205" cy="89647"/>
          </a:xfrm>
          <a:prstGeom prst="rect">
            <a:avLst/>
          </a:prstGeom>
        </p:spPr>
        <p:txBody>
          <a:bodyPr lIns="0" tIns="0" rIns="0" bIns="0"/>
          <a:lstStyle>
            <a:lvl1pPr>
              <a:defRPr sz="441" b="0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71"/>
              </a:spcBef>
            </a:pPr>
            <a:r>
              <a:rPr lang="en-US" spc="13" smtClean="0"/>
              <a:t>SAIC and </a:t>
            </a:r>
            <a:r>
              <a:rPr lang="en-US" spc="9" smtClean="0"/>
              <a:t>the </a:t>
            </a:r>
            <a:r>
              <a:rPr lang="en-US" spc="13" smtClean="0"/>
              <a:t>SAIC </a:t>
            </a:r>
            <a:r>
              <a:rPr lang="en-US" spc="9" smtClean="0"/>
              <a:t>logo are registered trademarks of </a:t>
            </a:r>
            <a:r>
              <a:rPr lang="en-US" spc="13" smtClean="0"/>
              <a:t>Science </a:t>
            </a:r>
            <a:r>
              <a:rPr lang="en-US" spc="9" smtClean="0"/>
              <a:t>Applications International Corporation in the U.S. and/or other </a:t>
            </a:r>
            <a:r>
              <a:rPr lang="en-US" spc="124" smtClean="0"/>
              <a:t> </a:t>
            </a:r>
            <a:r>
              <a:rPr lang="en-US" spc="9" smtClean="0"/>
              <a:t>countries.</a:t>
            </a:r>
            <a:endParaRPr lang="en-US" spc="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089101" y="6114332"/>
            <a:ext cx="2964872" cy="122704"/>
          </a:xfrm>
          <a:prstGeom prst="rect">
            <a:avLst/>
          </a:prstGeom>
        </p:spPr>
        <p:txBody>
          <a:bodyPr lIns="0" tIns="0" rIns="0" bIns="0"/>
          <a:lstStyle>
            <a:lvl1pPr>
              <a:defRPr sz="70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18"/>
              </a:spcBef>
            </a:pPr>
            <a:r>
              <a:rPr lang="en-US" spc="-4" smtClean="0"/>
              <a:t>Energy | Environment | National Security | Health | Critical </a:t>
            </a:r>
            <a:r>
              <a:rPr lang="en-US" spc="97" smtClean="0"/>
              <a:t> </a:t>
            </a:r>
            <a:r>
              <a:rPr lang="en-US" spc="-4" smtClean="0"/>
              <a:t>Infrastructure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12404" y="6138684"/>
            <a:ext cx="528205" cy="314885"/>
          </a:xfrm>
          <a:prstGeom prst="rect">
            <a:avLst/>
          </a:prstGeom>
        </p:spPr>
        <p:txBody>
          <a:bodyPr lIns="0" tIns="0" rIns="0" bIns="0"/>
          <a:lstStyle>
            <a:lvl1pPr>
              <a:defRPr sz="882" b="0" i="0">
                <a:solidFill>
                  <a:srgbClr val="006BB5"/>
                </a:solidFill>
                <a:latin typeface="Arial"/>
                <a:cs typeface="Arial"/>
              </a:defRPr>
            </a:lvl1pPr>
          </a:lstStyle>
          <a:p>
            <a:pPr marR="50989" algn="ctr">
              <a:spcBef>
                <a:spcPts val="4"/>
              </a:spcBef>
            </a:pPr>
            <a:fld id="{81D60167-4931-47E6-BA6A-407CBD079E47}" type="slidenum">
              <a:rPr lang="en-US" smtClean="0"/>
              <a:pPr marR="50989" algn="ctr">
                <a:spcBef>
                  <a:spcPts val="4"/>
                </a:spcBef>
              </a:pPr>
              <a:t>‹#›</a:t>
            </a:fld>
            <a:endParaRPr lang="en-US" smtClean="0"/>
          </a:p>
          <a:p>
            <a:pPr algn="ctr">
              <a:spcBef>
                <a:spcPts val="679"/>
              </a:spcBef>
            </a:pPr>
            <a:r>
              <a:rPr lang="en-US" sz="529" smtClean="0">
                <a:solidFill>
                  <a:srgbClr val="000000"/>
                </a:solidFill>
              </a:rPr>
              <a:t>SCTC 2010</a:t>
            </a:r>
            <a:r>
              <a:rPr lang="en-US" sz="529" spc="-97" smtClean="0">
                <a:solidFill>
                  <a:srgbClr val="000000"/>
                </a:solidFill>
              </a:rPr>
              <a:t> </a:t>
            </a:r>
            <a:r>
              <a:rPr lang="en-US" sz="529" spc="-4" smtClean="0">
                <a:solidFill>
                  <a:srgbClr val="000000"/>
                </a:solidFill>
              </a:rPr>
              <a:t>N2k</a:t>
            </a:r>
            <a:endParaRPr lang="en-US" sz="529"/>
          </a:p>
        </p:txBody>
      </p:sp>
    </p:spTree>
    <p:extLst>
      <p:ext uri="{BB962C8B-B14F-4D97-AF65-F5344CB8AC3E}">
        <p14:creationId xmlns:p14="http://schemas.microsoft.com/office/powerpoint/2010/main" val="46233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968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268760"/>
            <a:ext cx="8064896" cy="47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4947452"/>
            <a:ext cx="6696744" cy="1433876"/>
          </a:xfrm>
          <a:prstGeom prst="rect">
            <a:avLst/>
          </a:prstGeom>
        </p:spPr>
        <p:txBody>
          <a:bodyPr anchor="b"/>
          <a:lstStyle>
            <a:lvl1pPr marL="0" marR="0" indent="0" algn="ctr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1941" b="1"/>
            </a:lvl1pPr>
          </a:lstStyle>
          <a:p>
            <a:pPr marL="0" marR="0" lvl="0" indent="0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Leading the discovery, development, and integration of affordable </a:t>
            </a:r>
            <a:r>
              <a:rPr kumimoji="0" lang="en-US" sz="233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warfighting</a:t>
            </a: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technologies for our air, space, and cyberspace force. </a:t>
            </a:r>
            <a:endParaRPr kumimoji="0" lang="en-US" sz="233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215189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40287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00600" y="3124200"/>
            <a:ext cx="403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1941" b="1" i="0" dirty="0">
              <a:effectLst/>
              <a:latin typeface="Arial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14400" y="4109985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914400" y="2209800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Name, Rank, Office Symbol,   Air Force Research Laboratory (each on separate lines)</a:t>
            </a:r>
          </a:p>
          <a:p>
            <a:pPr lvl="0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59395"/>
            <a:ext cx="7007871" cy="1143002"/>
          </a:xfrm>
          <a:prstGeom prst="rect">
            <a:avLst/>
          </a:prstGeom>
        </p:spPr>
        <p:txBody>
          <a:bodyPr anchor="ctr" anchorCtr="0"/>
          <a:lstStyle>
            <a:lvl1pPr algn="l"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Briefing Title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" y="169082"/>
            <a:ext cx="993796" cy="1227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06601"/>
            <a:ext cx="3352800" cy="283311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  <p:grpSp>
        <p:nvGrpSpPr>
          <p:cNvPr id="4" name="Group 3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1255596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3681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270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494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/>
          <a:lstStyle>
            <a:lvl1pPr marL="443777" indent="-184907" defTabSz="867522">
              <a:lnSpc>
                <a:spcPct val="120000"/>
              </a:lnSpc>
              <a:spcBef>
                <a:spcPts val="582"/>
              </a:spcBef>
              <a:buFont typeface="Arial" pitchFamily="34" charset="0"/>
              <a:buChar char="•"/>
              <a:tabLst>
                <a:tab pos="523903" algn="l"/>
              </a:tabLst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71828" indent="-228052">
              <a:buFont typeface="Arial" pitchFamily="34" charset="0"/>
              <a:buChar char="•"/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15605" indent="-228052">
              <a:buFont typeface="Arial" pitchFamily="34" charset="0"/>
              <a:buChar char="•"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76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996995" marR="0" indent="-221888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22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5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16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20570" y="6361644"/>
            <a:ext cx="3703205" cy="89647"/>
          </a:xfrm>
          <a:prstGeom prst="rect">
            <a:avLst/>
          </a:prstGeom>
        </p:spPr>
        <p:txBody>
          <a:bodyPr lIns="0" tIns="0" rIns="0" bIns="0"/>
          <a:lstStyle>
            <a:lvl1pPr>
              <a:defRPr sz="441" b="0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71"/>
              </a:spcBef>
            </a:pPr>
            <a:r>
              <a:rPr lang="en-US" spc="13" smtClean="0"/>
              <a:t>SAIC and </a:t>
            </a:r>
            <a:r>
              <a:rPr lang="en-US" spc="9" smtClean="0"/>
              <a:t>the </a:t>
            </a:r>
            <a:r>
              <a:rPr lang="en-US" spc="13" smtClean="0"/>
              <a:t>SAIC </a:t>
            </a:r>
            <a:r>
              <a:rPr lang="en-US" spc="9" smtClean="0"/>
              <a:t>logo are registered trademarks of </a:t>
            </a:r>
            <a:r>
              <a:rPr lang="en-US" spc="13" smtClean="0"/>
              <a:t>Science </a:t>
            </a:r>
            <a:r>
              <a:rPr lang="en-US" spc="9" smtClean="0"/>
              <a:t>Applications International Corporation in the U.S. and/or other </a:t>
            </a:r>
            <a:r>
              <a:rPr lang="en-US" spc="124" smtClean="0"/>
              <a:t> </a:t>
            </a:r>
            <a:r>
              <a:rPr lang="en-US" spc="9" smtClean="0"/>
              <a:t>countries.</a:t>
            </a:r>
            <a:endParaRPr lang="en-US" spc="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089101" y="6114332"/>
            <a:ext cx="2964872" cy="122704"/>
          </a:xfrm>
          <a:prstGeom prst="rect">
            <a:avLst/>
          </a:prstGeom>
        </p:spPr>
        <p:txBody>
          <a:bodyPr lIns="0" tIns="0" rIns="0" bIns="0"/>
          <a:lstStyle>
            <a:lvl1pPr>
              <a:defRPr sz="70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206">
              <a:spcBef>
                <a:spcPts val="18"/>
              </a:spcBef>
            </a:pPr>
            <a:r>
              <a:rPr lang="en-US" spc="-4" smtClean="0"/>
              <a:t>Energy | Environment | National Security | Health | Critical </a:t>
            </a:r>
            <a:r>
              <a:rPr lang="en-US" spc="97" smtClean="0"/>
              <a:t> </a:t>
            </a:r>
            <a:r>
              <a:rPr lang="en-US" spc="-4" smtClean="0"/>
              <a:t>Infrastructure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12404" y="6138684"/>
            <a:ext cx="528205" cy="314885"/>
          </a:xfrm>
          <a:prstGeom prst="rect">
            <a:avLst/>
          </a:prstGeom>
        </p:spPr>
        <p:txBody>
          <a:bodyPr lIns="0" tIns="0" rIns="0" bIns="0"/>
          <a:lstStyle>
            <a:lvl1pPr>
              <a:defRPr sz="882" b="0" i="0">
                <a:solidFill>
                  <a:srgbClr val="006BB5"/>
                </a:solidFill>
                <a:latin typeface="Arial"/>
                <a:cs typeface="Arial"/>
              </a:defRPr>
            </a:lvl1pPr>
          </a:lstStyle>
          <a:p>
            <a:pPr marR="50989" algn="ctr">
              <a:spcBef>
                <a:spcPts val="4"/>
              </a:spcBef>
            </a:pPr>
            <a:fld id="{81D60167-4931-47E6-BA6A-407CBD079E47}" type="slidenum">
              <a:rPr lang="en-US" smtClean="0"/>
              <a:pPr marR="50989" algn="ctr">
                <a:spcBef>
                  <a:spcPts val="4"/>
                </a:spcBef>
              </a:pPr>
              <a:t>‹#›</a:t>
            </a:fld>
            <a:endParaRPr lang="en-US" smtClean="0"/>
          </a:p>
          <a:p>
            <a:pPr algn="ctr">
              <a:spcBef>
                <a:spcPts val="679"/>
              </a:spcBef>
            </a:pPr>
            <a:r>
              <a:rPr lang="en-US" sz="529" smtClean="0">
                <a:solidFill>
                  <a:srgbClr val="000000"/>
                </a:solidFill>
              </a:rPr>
              <a:t>SCTC 2010</a:t>
            </a:r>
            <a:r>
              <a:rPr lang="en-US" sz="529" spc="-97" smtClean="0">
                <a:solidFill>
                  <a:srgbClr val="000000"/>
                </a:solidFill>
              </a:rPr>
              <a:t> </a:t>
            </a:r>
            <a:r>
              <a:rPr lang="en-US" sz="529" spc="-4" smtClean="0">
                <a:solidFill>
                  <a:srgbClr val="000000"/>
                </a:solidFill>
              </a:rPr>
              <a:t>N2k</a:t>
            </a:r>
            <a:endParaRPr lang="en-US" sz="529"/>
          </a:p>
        </p:txBody>
      </p:sp>
    </p:spTree>
    <p:extLst>
      <p:ext uri="{BB962C8B-B14F-4D97-AF65-F5344CB8AC3E}">
        <p14:creationId xmlns:p14="http://schemas.microsoft.com/office/powerpoint/2010/main" val="147516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3681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532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268760"/>
            <a:ext cx="8064896" cy="47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4947452"/>
            <a:ext cx="6696744" cy="1433876"/>
          </a:xfrm>
          <a:prstGeom prst="rect">
            <a:avLst/>
          </a:prstGeom>
        </p:spPr>
        <p:txBody>
          <a:bodyPr anchor="b"/>
          <a:lstStyle>
            <a:lvl1pPr marL="0" marR="0" indent="0" algn="ctr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1941" b="1"/>
            </a:lvl1pPr>
          </a:lstStyle>
          <a:p>
            <a:pPr marL="0" marR="0" lvl="0" indent="0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Leading the discovery, development, and integration of affordable </a:t>
            </a:r>
            <a:r>
              <a:rPr kumimoji="0" lang="en-US" sz="233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warfighting</a:t>
            </a: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technologies for our air, space, and cyberspace force. </a:t>
            </a:r>
            <a:endParaRPr kumimoji="0" lang="en-US" sz="233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493021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00600" y="3124200"/>
            <a:ext cx="403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1941" b="1" i="0" dirty="0">
              <a:effectLst/>
              <a:latin typeface="Arial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914400" y="4109985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914400" y="2209800"/>
            <a:ext cx="40386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dirty="0"/>
              <a:t>Name, Rank, Office Symbol,   Air Force Research Laboratory (each on separate lines)</a:t>
            </a:r>
          </a:p>
          <a:p>
            <a:pPr lvl="0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59395"/>
            <a:ext cx="7007871" cy="1143002"/>
          </a:xfrm>
          <a:prstGeom prst="rect">
            <a:avLst/>
          </a:prstGeom>
        </p:spPr>
        <p:txBody>
          <a:bodyPr anchor="ctr" anchorCtr="0"/>
          <a:lstStyle>
            <a:lvl1pPr algn="l"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Briefing Title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" y="169082"/>
            <a:ext cx="993796" cy="1227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06601"/>
            <a:ext cx="3352800" cy="283311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  <p:grpSp>
        <p:nvGrpSpPr>
          <p:cNvPr id="4" name="Group 3"/>
          <p:cNvGrpSpPr/>
          <p:nvPr userDrawn="1"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204181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3681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026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494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/>
          <a:lstStyle>
            <a:lvl1pPr marL="443777" indent="-184907" defTabSz="867522">
              <a:lnSpc>
                <a:spcPct val="120000"/>
              </a:lnSpc>
              <a:spcBef>
                <a:spcPts val="582"/>
              </a:spcBef>
              <a:buFont typeface="Arial" pitchFamily="34" charset="0"/>
              <a:buChar char="•"/>
              <a:tabLst>
                <a:tab pos="523903" algn="l"/>
              </a:tabLst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71828" indent="-228052">
              <a:buFont typeface="Arial" pitchFamily="34" charset="0"/>
              <a:buChar char="•"/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15605" indent="-228052">
              <a:buFont typeface="Arial" pitchFamily="34" charset="0"/>
              <a:buChar char="•"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676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996995" marR="0" indent="-221888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117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062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1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494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/>
          <a:lstStyle>
            <a:lvl1pPr marL="443777" indent="-184907" defTabSz="867522">
              <a:lnSpc>
                <a:spcPct val="120000"/>
              </a:lnSpc>
              <a:spcBef>
                <a:spcPts val="582"/>
              </a:spcBef>
              <a:buFont typeface="Arial" pitchFamily="34" charset="0"/>
              <a:buChar char="•"/>
              <a:tabLst>
                <a:tab pos="523903" algn="l"/>
              </a:tabLst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71828" indent="-228052">
              <a:buFont typeface="Arial" pitchFamily="34" charset="0"/>
              <a:buChar char="•"/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15605" indent="-228052">
              <a:buFont typeface="Arial" pitchFamily="34" charset="0"/>
              <a:buChar char="•"/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26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996995" marR="0" indent="-221888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86200"/>
            <a:ext cx="4038600" cy="2209800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62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9" y="152400"/>
            <a:ext cx="9144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10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718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33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941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74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5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02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52400"/>
            <a:ext cx="91440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>
          <a:xfrm>
            <a:off x="7848600" y="6070600"/>
            <a:ext cx="1059560" cy="7112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06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268760"/>
            <a:ext cx="8064896" cy="47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4947452"/>
            <a:ext cx="6696744" cy="1433876"/>
          </a:xfrm>
          <a:prstGeom prst="rect">
            <a:avLst/>
          </a:prstGeom>
        </p:spPr>
        <p:txBody>
          <a:bodyPr anchor="b"/>
          <a:lstStyle>
            <a:lvl1pPr marL="0" marR="0" indent="0" algn="ctr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1941" b="1"/>
            </a:lvl1pPr>
          </a:lstStyle>
          <a:p>
            <a:pPr marL="0" marR="0" lvl="0" indent="0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Leading the discovery, development, and integration of affordable </a:t>
            </a:r>
            <a:r>
              <a:rPr kumimoji="0" lang="en-US" sz="233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warfighting</a:t>
            </a:r>
            <a:r>
              <a:rPr kumimoji="0" lang="en-US" sz="233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technologies for our air, space, and cyberspace force. </a:t>
            </a:r>
            <a:endParaRPr kumimoji="0" lang="en-US" sz="233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0914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 sz="1747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84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686800" y="6665162"/>
            <a:ext cx="533400" cy="24173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FFBCD4-CDE3-43D6-962B-98D857783DA4}" type="slidenum">
              <a:rPr lang="en-US" sz="971" b="0" smtClean="0"/>
              <a:pPr algn="r"/>
              <a:t>‹#›</a:t>
            </a:fld>
            <a:endParaRPr lang="en-US" sz="971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649" r:id="rId9"/>
    <p:sldLayoutId id="2147483650" r:id="rId10"/>
    <p:sldLayoutId id="2147483657" r:id="rId11"/>
  </p:sldLayoutIdLst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686800" y="6665162"/>
            <a:ext cx="533400" cy="24173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FFBCD4-CDE3-43D6-962B-98D857783DA4}" type="slidenum">
              <a:rPr lang="en-US" sz="971" b="0" smtClean="0"/>
              <a:pPr algn="r"/>
              <a:t>‹#›</a:t>
            </a:fld>
            <a:endParaRPr lang="en-US" sz="971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686800" y="6665162"/>
            <a:ext cx="533400" cy="24173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FFBCD4-CDE3-43D6-962B-98D857783DA4}" type="slidenum">
              <a:rPr lang="en-US" sz="971" b="0" smtClean="0"/>
              <a:pPr algn="r"/>
              <a:t>‹#›</a:t>
            </a:fld>
            <a:endParaRPr lang="en-US" sz="971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686800" y="6665162"/>
            <a:ext cx="533400" cy="24173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FFBCD4-CDE3-43D6-962B-98D857783DA4}" type="slidenum">
              <a:rPr lang="en-US" sz="971" b="0" smtClean="0"/>
              <a:pPr algn="r"/>
              <a:t>‹#›</a:t>
            </a:fld>
            <a:endParaRPr lang="en-US" sz="971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603397"/>
            <a:ext cx="8382000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(CASE NUMBER</a:t>
            </a:r>
            <a:r>
              <a:rPr lang="en-US" sz="582" b="1" baseline="0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HERE</a:t>
            </a:r>
            <a:r>
              <a:rPr lang="en-US" sz="582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8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0" y="2552701"/>
            <a:ext cx="4038600" cy="1676400"/>
          </a:xfrm>
        </p:spPr>
        <p:txBody>
          <a:bodyPr/>
          <a:lstStyle/>
          <a:p>
            <a:r>
              <a:rPr lang="en-US" dirty="0"/>
              <a:t>Dale C. Ferguson</a:t>
            </a:r>
          </a:p>
          <a:p>
            <a:r>
              <a:rPr lang="en-US" dirty="0"/>
              <a:t>Lead for Spacecraft Charging Science and Technology</a:t>
            </a:r>
          </a:p>
          <a:p>
            <a:r>
              <a:rPr lang="en-US" dirty="0"/>
              <a:t>Space Vehicles Directorate</a:t>
            </a:r>
          </a:p>
          <a:p>
            <a:r>
              <a:rPr lang="en-US" dirty="0"/>
              <a:t>Air Force Research Laboratory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62000"/>
            <a:ext cx="7467600" cy="1143002"/>
          </a:xfrm>
        </p:spPr>
        <p:txBody>
          <a:bodyPr/>
          <a:lstStyle/>
          <a:p>
            <a:r>
              <a:rPr lang="en-US" sz="2800" dirty="0"/>
              <a:t>Nascap-2k,  </a:t>
            </a:r>
            <a:r>
              <a:rPr lang="en-US" sz="2800" dirty="0" smtClean="0"/>
              <a:t>A Useful</a:t>
            </a:r>
            <a:r>
              <a:rPr lang="en-US" sz="2800" dirty="0"/>
              <a:t>, Validated and Verified </a:t>
            </a:r>
            <a:r>
              <a:rPr lang="en-US" sz="2800" dirty="0" smtClean="0"/>
              <a:t>Spacecraft </a:t>
            </a:r>
            <a:r>
              <a:rPr lang="en-US" sz="2800" dirty="0"/>
              <a:t>Surface Charging </a:t>
            </a:r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8" name="Text Placeholder 2"/>
          <p:cNvSpPr txBox="1">
            <a:spLocks noGrp="1"/>
          </p:cNvSpPr>
          <p:nvPr>
            <p:ph sz="half" idx="10"/>
          </p:nvPr>
        </p:nvSpPr>
        <p:spPr>
          <a:xfrm>
            <a:off x="762000" y="5029200"/>
            <a:ext cx="4038600" cy="533400"/>
          </a:xfrm>
          <a:prstGeom prst="rect">
            <a:avLst/>
          </a:prstGeom>
        </p:spPr>
        <p:txBody>
          <a:bodyPr anchor="ctr" anchorCtr="0"/>
          <a:lstStyle>
            <a:lvl1pPr marL="332832" indent="-332832" algn="r" defTabSz="887553" rtl="0" eaLnBrk="1" latinLnBrk="0" hangingPunct="1">
              <a:spcBef>
                <a:spcPct val="20000"/>
              </a:spcBef>
              <a:buFont typeface="Arial" pitchFamily="34" charset="0"/>
              <a:buNone/>
              <a:defRPr sz="1941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1137" indent="-277360" algn="l" defTabSz="8875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3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09442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53218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47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96995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53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440771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548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325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2101" indent="-221888" algn="l" defTabSz="8875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Active Experiments in Space: Past, Present, and Future</a:t>
            </a:r>
          </a:p>
          <a:p>
            <a:pPr>
              <a:defRPr/>
            </a:pPr>
            <a:r>
              <a:rPr lang="en-US" dirty="0" smtClean="0"/>
              <a:t>Sept. 12, 2017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5489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767243"/>
            <a:ext cx="3657600" cy="2719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320067"/>
            <a:ext cx="6553200" cy="2518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9644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LEO Validation vs Langmuir Blodgett, Parker-Murphy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177944"/>
            <a:ext cx="420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Upper left – </a:t>
            </a:r>
            <a:r>
              <a:rPr lang="en-US" dirty="0">
                <a:solidFill>
                  <a:schemeClr val="bg1"/>
                </a:solidFill>
              </a:rPr>
              <a:t>I vs Number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 cm radius 100V sphere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= 0.2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Upper Right – I vs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11</a:t>
            </a:r>
            <a:r>
              <a:rPr lang="en-US" dirty="0" smtClean="0">
                <a:solidFill>
                  <a:schemeClr val="bg1"/>
                </a:solidFill>
              </a:rPr>
              <a:t> m</a:t>
            </a:r>
            <a:r>
              <a:rPr lang="en-US" baseline="30000" dirty="0" smtClean="0">
                <a:solidFill>
                  <a:schemeClr val="bg1"/>
                </a:solidFill>
              </a:rPr>
              <a:t>-3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= 0.2 </a:t>
            </a:r>
            <a:r>
              <a:rPr lang="en-US" dirty="0" smtClean="0">
                <a:solidFill>
                  <a:schemeClr val="bg1"/>
                </a:solidFill>
              </a:rPr>
              <a:t>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Lower Left – I vs B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5968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VERIFICATION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239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 txBox="1">
            <a:spLocks/>
          </p:cNvSpPr>
          <p:nvPr/>
        </p:nvSpPr>
        <p:spPr>
          <a:xfrm>
            <a:off x="381000" y="12954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7188" lvl="0" indent="-179388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04191" y="1287962"/>
                <a:ext cx="8229600" cy="3436438"/>
              </a:xfrm>
              <a:prstGeom prst="rect">
                <a:avLst/>
              </a:prstGeom>
              <a:effectLst/>
            </p:spPr>
            <p:txBody>
              <a:bodyPr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From the Maxwellian differential flux equation, </a:t>
                </a:r>
                <a:r>
                  <a:rPr lang="en-US" sz="2000" dirty="0">
                    <a:solidFill>
                      <a:schemeClr val="bg1"/>
                    </a:solidFill>
                  </a:rPr>
                  <a:t>where we define the flux as the one-sided current flux over a hemisphere,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the flux above a minimum energy is F(E &gt; E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min</a:t>
                </a:r>
                <a:r>
                  <a:rPr lang="en-US" sz="2000" dirty="0">
                    <a:solidFill>
                      <a:schemeClr val="bg1"/>
                    </a:solidFill>
                  </a:rPr>
                  <a:t>), which is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 					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𝐸𝑚𝑖𝑛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𝐸𝑚𝑖𝑛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</m:e>
                        </m:d>
                      </m:e>
                    </m:func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𝐸𝑚𝑖𝑛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the total flux F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e</a:t>
                </a:r>
                <a:r>
                  <a:rPr lang="en-US" sz="2000" dirty="0">
                    <a:solidFill>
                      <a:schemeClr val="bg1"/>
                    </a:solidFill>
                  </a:rPr>
                  <a:t> is given by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2.68×10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and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				</a:t>
                </a: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	F(E </a:t>
                </a:r>
                <a:r>
                  <a:rPr lang="en-US" sz="2000" dirty="0">
                    <a:solidFill>
                      <a:schemeClr val="bg1"/>
                    </a:solidFill>
                  </a:rPr>
                  <a:t>&gt; E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min</a:t>
                </a:r>
                <a:r>
                  <a:rPr lang="en-US" sz="2000" dirty="0">
                    <a:solidFill>
                      <a:schemeClr val="bg1"/>
                    </a:solidFill>
                  </a:rPr>
                  <a:t>) / F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e</a:t>
                </a:r>
                <a:r>
                  <a:rPr lang="en-US" sz="2000" dirty="0">
                    <a:solidFill>
                      <a:schemeClr val="bg1"/>
                    </a:solidFill>
                  </a:rPr>
                  <a:t> = (1+E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min</a:t>
                </a:r>
                <a:r>
                  <a:rPr lang="en-US" sz="2000" dirty="0">
                    <a:solidFill>
                      <a:schemeClr val="bg1"/>
                    </a:solidFill>
                  </a:rPr>
                  <a:t>/θ)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exp</a:t>
                </a:r>
                <a:r>
                  <a:rPr lang="en-US" sz="2000" dirty="0">
                    <a:solidFill>
                      <a:schemeClr val="bg1"/>
                    </a:solidFill>
                  </a:rPr>
                  <a:t>(-E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min</a:t>
                </a:r>
                <a:r>
                  <a:rPr lang="en-US" sz="2000" dirty="0">
                    <a:solidFill>
                      <a:schemeClr val="bg1"/>
                    </a:solidFill>
                  </a:rPr>
                  <a:t>/θ).		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</a:p>
              <a:p>
                <a:pPr marL="1260475" lvl="1" indent="-92075">
                  <a:lnSpc>
                    <a:spcPct val="110000"/>
                  </a:lnSpc>
                  <a:spcBef>
                    <a:spcPts val="600"/>
                  </a:spcBef>
                  <a:tabLst>
                    <a:tab pos="1344613" algn="l"/>
                  </a:tabLst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1287962"/>
                <a:ext cx="8229600" cy="3436438"/>
              </a:xfrm>
              <a:prstGeom prst="rect">
                <a:avLst/>
              </a:prstGeom>
              <a:blipFill rotWithShape="0">
                <a:blip r:embed="rId3"/>
                <a:stretch>
                  <a:fillRect l="-741" t="-887" r="-148" b="-485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4341" y="0"/>
            <a:ext cx="718029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Derivation of F (E &gt;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as Charging Index (1)</a:t>
            </a:r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6280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4341" y="0"/>
            <a:ext cx="718029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Electron Emission</a:t>
            </a:r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943600" cy="441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22860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Nominal secondary electron yield curve for a “typical” </a:t>
            </a:r>
            <a:r>
              <a:rPr lang="en-US" b="1" dirty="0" smtClean="0">
                <a:solidFill>
                  <a:schemeClr val="bg1"/>
                </a:solidFill>
              </a:rPr>
              <a:t>material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9426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3803388"/>
              </p:ext>
            </p:extLst>
          </p:nvPr>
        </p:nvGraphicFramePr>
        <p:xfrm>
          <a:off x="1586547" y="1409700"/>
          <a:ext cx="597090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Normalized differential fluxes for Maxwellians of the same electron density but different temperatures.  A hypothetical Emin is shown by the dashed </a:t>
            </a:r>
            <a:r>
              <a:rPr lang="en-US" dirty="0" smtClean="0">
                <a:solidFill>
                  <a:schemeClr val="bg1"/>
                </a:solidFill>
              </a:rPr>
              <a:t>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4341" y="0"/>
            <a:ext cx="718029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Flux above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Emin</a:t>
            </a:r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9094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 txBox="1">
            <a:spLocks/>
          </p:cNvSpPr>
          <p:nvPr/>
        </p:nvSpPr>
        <p:spPr>
          <a:xfrm>
            <a:off x="381000" y="12954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7188" lvl="0" indent="-179388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4191" y="1287962"/>
            <a:ext cx="8229600" cy="50292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 </a:t>
            </a:r>
            <a:r>
              <a:rPr lang="en-US" sz="2000" dirty="0">
                <a:solidFill>
                  <a:schemeClr val="bg1"/>
                </a:solidFill>
              </a:rPr>
              <a:t>the plasma temperature (θ) increases, the fraction of incident electrons above the second crossover point increases, until at some temperature, the </a:t>
            </a:r>
            <a:r>
              <a:rPr lang="en-US" sz="2000" dirty="0">
                <a:solidFill>
                  <a:srgbClr val="FFFF00"/>
                </a:solidFill>
              </a:rPr>
              <a:t>net electron flux </a:t>
            </a:r>
            <a:r>
              <a:rPr lang="en-US" sz="2000" u="sng" dirty="0">
                <a:solidFill>
                  <a:srgbClr val="FFFF00"/>
                </a:solidFill>
              </a:rPr>
              <a:t>must</a:t>
            </a:r>
            <a:r>
              <a:rPr lang="en-US" sz="2000" dirty="0">
                <a:solidFill>
                  <a:srgbClr val="FFFF00"/>
                </a:solidFill>
              </a:rPr>
              <a:t> be zero</a:t>
            </a:r>
            <a:r>
              <a:rPr lang="en-US" sz="2000" dirty="0">
                <a:solidFill>
                  <a:schemeClr val="bg1"/>
                </a:solidFill>
              </a:rPr>
              <a:t>.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sunlight, because of the added emitted electrons from the photoelectric effect, this temperature must be even greater, so </a:t>
            </a:r>
            <a:r>
              <a:rPr lang="en-US" sz="2000" dirty="0">
                <a:solidFill>
                  <a:srgbClr val="FFFF00"/>
                </a:solidFill>
              </a:rPr>
              <a:t>E</a:t>
            </a:r>
            <a:r>
              <a:rPr lang="en-US" sz="2000" baseline="-25000" dirty="0">
                <a:solidFill>
                  <a:srgbClr val="FFFF00"/>
                </a:solidFill>
              </a:rPr>
              <a:t>min</a:t>
            </a:r>
            <a:r>
              <a:rPr lang="en-US" sz="2000" dirty="0">
                <a:solidFill>
                  <a:srgbClr val="FFFF00"/>
                </a:solidFill>
              </a:rPr>
              <a:t> must be taken to be an energy well above the second crossover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It is this heightened temperature that </a:t>
            </a:r>
            <a:r>
              <a:rPr lang="en-US" sz="2000" dirty="0" smtClean="0">
                <a:solidFill>
                  <a:schemeClr val="bg1"/>
                </a:solidFill>
              </a:rPr>
              <a:t>Shu Lai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called the critical temperature, </a:t>
            </a:r>
            <a:r>
              <a:rPr lang="en-US" sz="2000" dirty="0" smtClean="0">
                <a:solidFill>
                  <a:schemeClr val="bg1"/>
                </a:solidFill>
              </a:rPr>
              <a:t>below which </a:t>
            </a:r>
            <a:r>
              <a:rPr lang="en-US" sz="2000" dirty="0">
                <a:solidFill>
                  <a:schemeClr val="bg1"/>
                </a:solidFill>
              </a:rPr>
              <a:t>no negative absolute charging can occur.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Photoemission </a:t>
            </a:r>
            <a:r>
              <a:rPr lang="en-US" sz="2000" dirty="0">
                <a:solidFill>
                  <a:schemeClr val="bg1"/>
                </a:solidFill>
              </a:rPr>
              <a:t>and secondary electron emission are materials properties, </a:t>
            </a:r>
            <a:r>
              <a:rPr lang="en-US" sz="2000" dirty="0" smtClean="0">
                <a:solidFill>
                  <a:schemeClr val="bg1"/>
                </a:solidFill>
              </a:rPr>
              <a:t>so E</a:t>
            </a:r>
            <a:r>
              <a:rPr lang="en-US" sz="2000" baseline="-25000" dirty="0" smtClean="0">
                <a:solidFill>
                  <a:schemeClr val="bg1"/>
                </a:solidFill>
              </a:rPr>
              <a:t>min</a:t>
            </a:r>
            <a:r>
              <a:rPr lang="en-US" sz="2000" dirty="0" smtClean="0">
                <a:solidFill>
                  <a:schemeClr val="bg1"/>
                </a:solidFill>
              </a:rPr>
              <a:t> is different </a:t>
            </a:r>
            <a:r>
              <a:rPr lang="en-US" sz="2000" dirty="0">
                <a:solidFill>
                  <a:schemeClr val="bg1"/>
                </a:solidFill>
              </a:rPr>
              <a:t>for different materials.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 </a:t>
            </a:r>
            <a:r>
              <a:rPr lang="en-US" sz="2000" dirty="0">
                <a:solidFill>
                  <a:schemeClr val="bg1"/>
                </a:solidFill>
              </a:rPr>
              <a:t>spacecraft vary in the relative areas of surface materials, </a:t>
            </a:r>
            <a:r>
              <a:rPr lang="en-US" sz="2000" dirty="0" smtClean="0">
                <a:solidFill>
                  <a:srgbClr val="FFFF00"/>
                </a:solidFill>
              </a:rPr>
              <a:t>E</a:t>
            </a:r>
            <a:r>
              <a:rPr lang="en-US" sz="2000" baseline="-25000" dirty="0" smtClean="0">
                <a:solidFill>
                  <a:srgbClr val="FFFF00"/>
                </a:solidFill>
              </a:rPr>
              <a:t>min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will </a:t>
            </a:r>
            <a:r>
              <a:rPr lang="en-US" sz="2000" dirty="0" smtClean="0">
                <a:solidFill>
                  <a:srgbClr val="FFFF00"/>
                </a:solidFill>
              </a:rPr>
              <a:t>vary between different spacecraft.</a:t>
            </a:r>
            <a:endParaRPr lang="en-US" sz="2000" dirty="0">
              <a:solidFill>
                <a:srgbClr val="FFFF00"/>
              </a:solidFill>
            </a:endParaRPr>
          </a:p>
          <a:p>
            <a:pPr marL="1260475" lvl="1" indent="-92075">
              <a:lnSpc>
                <a:spcPct val="110000"/>
              </a:lnSpc>
              <a:spcBef>
                <a:spcPts val="600"/>
              </a:spcBef>
              <a:tabLst>
                <a:tab pos="1344613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4341" y="0"/>
            <a:ext cx="718029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Derivation of F (E &gt;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Emin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as Charging Index (2)</a:t>
            </a:r>
            <a:endParaRPr lang="en-US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2525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00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Differential electron fluxes on SCATHA for Sept. 22, 1982 (dashed line) compared with the average of two different one-week periods (“error bars”),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Roeder. </a:t>
            </a:r>
            <a:r>
              <a:rPr lang="en-US" dirty="0">
                <a:solidFill>
                  <a:schemeClr val="bg1"/>
                </a:solidFill>
              </a:rPr>
              <a:t>Error bars show the extremes for the “nominal” two 7 day periods, and thus can be considered well over 1 sigma away from the </a:t>
            </a:r>
            <a:r>
              <a:rPr lang="en-US" dirty="0" smtClean="0">
                <a:solidFill>
                  <a:schemeClr val="bg1"/>
                </a:solidFill>
              </a:rPr>
              <a:t>mean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6443"/>
            <a:ext cx="6477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Published data from satellites that measured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charging - SCATHA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9212"/>
            <a:ext cx="592651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6172200" y="1676400"/>
            <a:ext cx="0" cy="2667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05400" y="1676400"/>
            <a:ext cx="0" cy="2667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2057400"/>
            <a:ext cx="1066800" cy="1143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3837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3514406"/>
              </p:ext>
            </p:extLst>
          </p:nvPr>
        </p:nvGraphicFramePr>
        <p:xfrm>
          <a:off x="152400" y="11430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26675"/>
            <a:ext cx="4357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Squared correlations of daytime charging values with absolute (frame) and differential charging for the </a:t>
            </a:r>
            <a:r>
              <a:rPr lang="en-US" b="1" dirty="0">
                <a:solidFill>
                  <a:schemeClr val="bg1"/>
                </a:solidFill>
              </a:rPr>
              <a:t>single Maxwellian</a:t>
            </a:r>
            <a:r>
              <a:rPr lang="en-US" dirty="0">
                <a:solidFill>
                  <a:schemeClr val="bg1"/>
                </a:solidFill>
              </a:rPr>
              <a:t> charging cases and spacecraft model of FW.  </a:t>
            </a:r>
            <a:r>
              <a:rPr lang="en-US" dirty="0">
                <a:solidFill>
                  <a:srgbClr val="FFFF00"/>
                </a:solidFill>
              </a:rPr>
              <a:t>Note the essentially perfect correlation of (-Abs </a:t>
            </a:r>
            <a:r>
              <a:rPr lang="en-US" dirty="0" err="1">
                <a:solidFill>
                  <a:srgbClr val="FFFF00"/>
                </a:solidFill>
              </a:rPr>
              <a:t>Chg</a:t>
            </a:r>
            <a:r>
              <a:rPr lang="en-US" dirty="0">
                <a:solidFill>
                  <a:srgbClr val="FFFF00"/>
                </a:solidFill>
              </a:rPr>
              <a:t>) at Emin=11 </a:t>
            </a:r>
            <a:r>
              <a:rPr lang="en-US" dirty="0" smtClean="0">
                <a:solidFill>
                  <a:srgbClr val="FFFF00"/>
                </a:solidFill>
              </a:rPr>
              <a:t>keV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6389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b="1" i="1" dirty="0" smtClean="0">
                <a:solidFill>
                  <a:schemeClr val="bg1"/>
                </a:solidFill>
              </a:rPr>
              <a:t>Nascap-2k</a:t>
            </a:r>
            <a:r>
              <a:rPr lang="en-US" sz="2600" b="1" dirty="0" smtClean="0">
                <a:solidFill>
                  <a:schemeClr val="bg1"/>
                </a:solidFill>
              </a:rPr>
              <a:t> Determination </a:t>
            </a:r>
            <a:r>
              <a:rPr lang="en-US" sz="2600" b="1" dirty="0">
                <a:solidFill>
                  <a:schemeClr val="bg1"/>
                </a:solidFill>
              </a:rPr>
              <a:t>of E</a:t>
            </a:r>
            <a:r>
              <a:rPr lang="en-US" sz="2600" b="1" baseline="-25000" dirty="0">
                <a:solidFill>
                  <a:schemeClr val="bg1"/>
                </a:solidFill>
              </a:rPr>
              <a:t>min</a:t>
            </a:r>
            <a:r>
              <a:rPr lang="en-US" sz="2600" b="1" dirty="0">
                <a:solidFill>
                  <a:schemeClr val="bg1"/>
                </a:solidFill>
              </a:rPr>
              <a:t> for the typical </a:t>
            </a:r>
            <a:r>
              <a:rPr lang="en-US" sz="2600" b="1" dirty="0" smtClean="0">
                <a:solidFill>
                  <a:schemeClr val="bg1"/>
                </a:solidFill>
              </a:rPr>
              <a:t>spacecraft </a:t>
            </a:r>
            <a:r>
              <a:rPr lang="en-US" sz="2600" b="1" dirty="0">
                <a:solidFill>
                  <a:schemeClr val="bg1"/>
                </a:solidFill>
              </a:rPr>
              <a:t>model of Ferguson and </a:t>
            </a:r>
            <a:r>
              <a:rPr lang="en-US" sz="2600" b="1" dirty="0" err="1" smtClean="0">
                <a:solidFill>
                  <a:schemeClr val="bg1"/>
                </a:solidFill>
              </a:rPr>
              <a:t>Wimberly</a:t>
            </a:r>
            <a:r>
              <a:rPr lang="en-US" sz="2600" b="1" dirty="0" smtClean="0">
                <a:solidFill>
                  <a:schemeClr val="bg1"/>
                </a:solidFill>
              </a:rPr>
              <a:t> (FW)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2054432"/>
              </p:ext>
            </p:extLst>
          </p:nvPr>
        </p:nvGraphicFramePr>
        <p:xfrm>
          <a:off x="4724400" y="1219200"/>
          <a:ext cx="412845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90452" y="500126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Squared correlations of daytime charging values with absolute (frame) and differential charging for the </a:t>
            </a:r>
            <a:r>
              <a:rPr lang="en-US" b="1" dirty="0">
                <a:solidFill>
                  <a:schemeClr val="bg1"/>
                </a:solidFill>
              </a:rPr>
              <a:t>double Maxwellian</a:t>
            </a:r>
            <a:r>
              <a:rPr lang="en-US" dirty="0">
                <a:solidFill>
                  <a:schemeClr val="bg1"/>
                </a:solidFill>
              </a:rPr>
              <a:t> charging cases and spacecraft model of </a:t>
            </a:r>
            <a:r>
              <a:rPr lang="en-US" dirty="0" smtClean="0">
                <a:solidFill>
                  <a:schemeClr val="bg1"/>
                </a:solidFill>
              </a:rPr>
              <a:t>FW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524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5943600" cy="3135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24786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13 of Kraus et </a:t>
            </a:r>
            <a:r>
              <a:rPr lang="en-US" dirty="0" smtClean="0">
                <a:solidFill>
                  <a:schemeClr val="bg1"/>
                </a:solidFill>
              </a:rPr>
              <a:t>al 2004, </a:t>
            </a:r>
            <a:r>
              <a:rPr lang="en-US" dirty="0">
                <a:solidFill>
                  <a:schemeClr val="bg1"/>
                </a:solidFill>
              </a:rPr>
              <a:t>showing the differential voltage of the surface potential monitors (SPMs) for Kapton and Astroquartz with respect to the chassis potential.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9017" y="152400"/>
            <a:ext cx="6705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Published data from satellites that measured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charging – DSCS-III B7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71330" y="2703443"/>
            <a:ext cx="46482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017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DSCS-III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5188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182" y="5638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Simple </a:t>
            </a:r>
            <a:r>
              <a:rPr lang="en-US" b="1" i="1" dirty="0" smtClean="0">
                <a:solidFill>
                  <a:schemeClr val="bg1"/>
                </a:solidFill>
              </a:rPr>
              <a:t>Nascap-2k</a:t>
            </a:r>
            <a:r>
              <a:rPr lang="en-US" b="1" dirty="0" smtClean="0">
                <a:solidFill>
                  <a:schemeClr val="bg1"/>
                </a:solidFill>
              </a:rPr>
              <a:t> model of the DSCS-III  satellite, named “</a:t>
            </a:r>
            <a:r>
              <a:rPr lang="en-US" b="1" dirty="0" err="1" smtClean="0">
                <a:solidFill>
                  <a:schemeClr val="bg1"/>
                </a:solidFill>
              </a:rPr>
              <a:t>dscsmini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7315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3-Axis Stabilized, </a:t>
            </a:r>
            <a:r>
              <a:rPr lang="en-US" sz="2800" b="1" dirty="0" err="1" smtClean="0">
                <a:solidFill>
                  <a:schemeClr val="bg1"/>
                </a:solidFill>
                <a:cs typeface="Arial" pitchFamily="34" charset="0"/>
              </a:rPr>
              <a:t>dscsmini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model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003040" cy="35458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53" y="1981200"/>
            <a:ext cx="4494350" cy="3545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914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672" y="739570"/>
            <a:ext cx="3104029" cy="3802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206"/>
            <a:r>
              <a:rPr sz="2471" dirty="0"/>
              <a:t>What Is</a:t>
            </a:r>
            <a:r>
              <a:rPr sz="2471" spc="-71" dirty="0"/>
              <a:t> </a:t>
            </a:r>
            <a:r>
              <a:rPr sz="2471" i="1" spc="-4" dirty="0">
                <a:latin typeface="Arial"/>
                <a:cs typeface="Arial"/>
              </a:rPr>
              <a:t>Nascap-2k</a:t>
            </a:r>
            <a:r>
              <a:rPr sz="2471" spc="-4" dirty="0"/>
              <a:t>?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137275"/>
            <a:ext cx="512763" cy="449263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R="50989" algn="ctr">
              <a:spcBef>
                <a:spcPts val="4"/>
              </a:spcBef>
            </a:pPr>
            <a:fld id="{81D60167-4931-47E6-BA6A-407CBD079E47}" type="slidenum">
              <a:rPr dirty="0"/>
              <a:pPr marR="50989" algn="ctr">
                <a:spcBef>
                  <a:spcPts val="4"/>
                </a:spcBef>
              </a:pPr>
              <a:t>2</a:t>
            </a:fld>
            <a:endParaRPr dirty="0"/>
          </a:p>
          <a:p>
            <a:pPr algn="ctr">
              <a:spcBef>
                <a:spcPts val="679"/>
              </a:spcBef>
            </a:pPr>
            <a:r>
              <a:rPr sz="529" dirty="0">
                <a:solidFill>
                  <a:srgbClr val="000000"/>
                </a:solidFill>
              </a:rPr>
              <a:t>SCTC 2010</a:t>
            </a:r>
            <a:r>
              <a:rPr sz="529" spc="-97" dirty="0">
                <a:solidFill>
                  <a:srgbClr val="000000"/>
                </a:solidFill>
              </a:rPr>
              <a:t> </a:t>
            </a:r>
            <a:r>
              <a:rPr sz="529" spc="-4" dirty="0">
                <a:solidFill>
                  <a:srgbClr val="000000"/>
                </a:solidFill>
              </a:rPr>
              <a:t>N2k</a:t>
            </a:r>
            <a:endParaRPr sz="529"/>
          </a:p>
        </p:txBody>
      </p:sp>
      <p:sp>
        <p:nvSpPr>
          <p:cNvPr id="8" name="object 8"/>
          <p:cNvSpPr txBox="1"/>
          <p:nvPr/>
        </p:nvSpPr>
        <p:spPr>
          <a:xfrm>
            <a:off x="537882" y="1267080"/>
            <a:ext cx="8202706" cy="5323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666225" indent="-302575">
              <a:buClr>
                <a:schemeClr val="bg1"/>
              </a:buClr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1588" i="1" spc="-4" dirty="0">
                <a:solidFill>
                  <a:schemeClr val="bg1"/>
                </a:solidFill>
                <a:latin typeface="Arial"/>
                <a:cs typeface="Arial"/>
              </a:rPr>
              <a:t>Nascap-2k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is a full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 3-D fully GUI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 computer code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calculate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1588" dirty="0">
                <a:solidFill>
                  <a:schemeClr val="bg1"/>
                </a:solidFill>
                <a:latin typeface="Arial"/>
                <a:cs typeface="Arial"/>
              </a:rPr>
              <a:t>interactions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spacecraft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its </a:t>
            </a:r>
            <a:r>
              <a:rPr lang="en-US" sz="1588" spc="-4" dirty="0">
                <a:solidFill>
                  <a:srgbClr val="FFFF00"/>
                </a:solidFill>
                <a:latin typeface="Arial"/>
                <a:cs typeface="Arial"/>
              </a:rPr>
              <a:t>LEO, GEO, Polar, or interplanetary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plasma</a:t>
            </a:r>
            <a:r>
              <a:rPr sz="1588" spc="2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environment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Interactions</a:t>
            </a:r>
            <a:r>
              <a:rPr sz="1588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include: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185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Surface</a:t>
            </a:r>
            <a:r>
              <a:rPr sz="1588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potentials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76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Charged particle</a:t>
            </a:r>
            <a:r>
              <a:rPr sz="1588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spectra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 (electrons and ions)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80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Secondary electron</a:t>
            </a:r>
            <a:r>
              <a:rPr sz="1588" spc="-7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9" dirty="0">
                <a:solidFill>
                  <a:schemeClr val="bg1"/>
                </a:solidFill>
                <a:latin typeface="Arial"/>
                <a:cs typeface="Arial"/>
              </a:rPr>
              <a:t>emission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72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Bulk and surface</a:t>
            </a:r>
            <a:r>
              <a:rPr sz="1588" spc="-9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conductivity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168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Current</a:t>
            </a:r>
            <a:r>
              <a:rPr sz="1588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collection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76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Applied</a:t>
            </a:r>
            <a:r>
              <a:rPr sz="1588" spc="-10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88" spc="-106" dirty="0">
                <a:solidFill>
                  <a:schemeClr val="bg1"/>
                </a:solidFill>
                <a:latin typeface="Arial"/>
                <a:cs typeface="Arial"/>
              </a:rPr>
              <a:t>frame 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and distributed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potentials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168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Perturbation of near-field</a:t>
            </a:r>
            <a:r>
              <a:rPr sz="1588" spc="-1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environment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72"/>
              </a:spcBef>
              <a:buClr>
                <a:schemeClr val="bg1"/>
              </a:buClr>
              <a:buFontTx/>
              <a:buChar char="•"/>
              <a:tabLst>
                <a:tab pos="968800" algn="l"/>
                <a:tab pos="969361" algn="l"/>
              </a:tabLst>
            </a:pP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Space Potentials  </a:t>
            </a:r>
            <a:endParaRPr lang="en-US"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72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Thruster</a:t>
            </a:r>
            <a:r>
              <a:rPr sz="1588" spc="-6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plumes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180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Charge exchange ion</a:t>
            </a:r>
            <a:r>
              <a:rPr sz="1588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flow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spcBef>
                <a:spcPts val="163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Calculations are analytic where possible,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PIC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(particle-in-cell) where</a:t>
            </a:r>
            <a:r>
              <a:rPr sz="1588" spc="14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des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ired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spcBef>
                <a:spcPts val="172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Code</a:t>
            </a:r>
            <a:r>
              <a:rPr sz="1588" spc="-8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features</a:t>
            </a:r>
          </a:p>
          <a:p>
            <a:pPr marL="666786" lvl="1" indent="-252146">
              <a:spcBef>
                <a:spcPts val="185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Object and grid</a:t>
            </a:r>
            <a:r>
              <a:rPr sz="1588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definition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172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Simplified user interface for problem definition and execution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172"/>
              </a:spcBef>
              <a:buClr>
                <a:schemeClr val="bg1"/>
              </a:buClr>
              <a:buSzPct val="8928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Graphical display of</a:t>
            </a:r>
            <a:r>
              <a:rPr sz="1588" spc="-4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spcBef>
                <a:spcPts val="163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lang="en-US" sz="1588" spc="-4" dirty="0" smtClean="0">
                <a:solidFill>
                  <a:schemeClr val="bg1"/>
                </a:solidFill>
                <a:latin typeface="Arial"/>
                <a:cs typeface="Arial"/>
              </a:rPr>
              <a:t>Developed by </a:t>
            </a:r>
            <a:r>
              <a:rPr lang="en-US" sz="1588" spc="-4" dirty="0" err="1" smtClean="0">
                <a:solidFill>
                  <a:schemeClr val="bg1"/>
                </a:solidFill>
                <a:latin typeface="Arial"/>
                <a:cs typeface="Arial"/>
              </a:rPr>
              <a:t>Leidos</a:t>
            </a:r>
            <a:r>
              <a:rPr lang="en-US" sz="1588" spc="-4" dirty="0" smtClean="0">
                <a:solidFill>
                  <a:schemeClr val="bg1"/>
                </a:solidFill>
                <a:latin typeface="Arial"/>
                <a:cs typeface="Arial"/>
              </a:rPr>
              <a:t>, Inc. under </a:t>
            </a:r>
            <a:r>
              <a:rPr sz="1588" spc="-4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1588" spc="-4" dirty="0" smtClean="0">
                <a:solidFill>
                  <a:schemeClr val="bg1"/>
                </a:solidFill>
                <a:latin typeface="Arial"/>
                <a:cs typeface="Arial"/>
              </a:rPr>
              <a:t>FRL</a:t>
            </a:r>
            <a:r>
              <a:rPr sz="1588" spc="-4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NASA</a:t>
            </a:r>
            <a:r>
              <a:rPr sz="1588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sponsorship</a:t>
            </a:r>
            <a:endParaRPr lang="en-US" sz="1588" spc="-4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spcBef>
                <a:spcPts val="163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lang="en-US" sz="1588" dirty="0">
                <a:solidFill>
                  <a:srgbClr val="FFFF00"/>
                </a:solidFill>
                <a:latin typeface="Arial"/>
                <a:cs typeface="Arial"/>
              </a:rPr>
              <a:t>Resides on your own computer, no web-login necessary</a:t>
            </a:r>
            <a:endParaRPr sz="1588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4504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6383568"/>
              </p:ext>
            </p:extLst>
          </p:nvPr>
        </p:nvGraphicFramePr>
        <p:xfrm>
          <a:off x="990600" y="1143001"/>
          <a:ext cx="6934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36373" y="563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Charging vs</a:t>
            </a:r>
            <a:r>
              <a:rPr lang="en-US" b="1" dirty="0">
                <a:solidFill>
                  <a:schemeClr val="bg1"/>
                </a:solidFill>
              </a:rPr>
              <a:t>. electron number fluxes for 20 </a:t>
            </a:r>
            <a:r>
              <a:rPr lang="en-US" b="1" dirty="0" smtClean="0">
                <a:solidFill>
                  <a:schemeClr val="bg1"/>
                </a:solidFill>
              </a:rPr>
              <a:t>keV &lt; </a:t>
            </a:r>
            <a:r>
              <a:rPr lang="en-US" b="1" dirty="0">
                <a:solidFill>
                  <a:schemeClr val="bg1"/>
                </a:solidFill>
              </a:rPr>
              <a:t>E &lt; 50 keV </a:t>
            </a:r>
            <a:r>
              <a:rPr lang="en-US" b="1" dirty="0" smtClean="0">
                <a:solidFill>
                  <a:schemeClr val="bg1"/>
                </a:solidFill>
              </a:rPr>
              <a:t>from </a:t>
            </a:r>
            <a:r>
              <a:rPr lang="en-US" b="1" dirty="0" err="1" smtClean="0">
                <a:solidFill>
                  <a:schemeClr val="bg1"/>
                </a:solidFill>
              </a:rPr>
              <a:t>dscsmini</a:t>
            </a:r>
            <a:r>
              <a:rPr lang="en-US" b="1" dirty="0" smtClean="0">
                <a:solidFill>
                  <a:schemeClr val="bg1"/>
                </a:solidFill>
              </a:rPr>
              <a:t> model for </a:t>
            </a:r>
            <a:r>
              <a:rPr lang="en-US" b="1" dirty="0">
                <a:solidFill>
                  <a:schemeClr val="bg1"/>
                </a:solidFill>
              </a:rPr>
              <a:t>comparison with DSCS-III </a:t>
            </a:r>
            <a:r>
              <a:rPr lang="en-US" b="1" dirty="0" smtClean="0">
                <a:solidFill>
                  <a:schemeClr val="bg1"/>
                </a:solidFill>
              </a:rPr>
              <a:t>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130"/>
            <a:ext cx="7315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3-Axis Stabilized, </a:t>
            </a:r>
            <a:r>
              <a:rPr lang="en-US" sz="2800" b="1" dirty="0" err="1" smtClean="0">
                <a:solidFill>
                  <a:schemeClr val="bg1"/>
                </a:solidFill>
                <a:cs typeface="Arial" pitchFamily="34" charset="0"/>
              </a:rPr>
              <a:t>dscsmini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model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41756762"/>
              </p:ext>
            </p:extLst>
          </p:nvPr>
        </p:nvGraphicFramePr>
        <p:xfrm>
          <a:off x="1136373" y="1295400"/>
          <a:ext cx="694082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4017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Krause et </a:t>
            </a:r>
            <a:r>
              <a:rPr lang="en-US" dirty="0" smtClean="0">
                <a:solidFill>
                  <a:schemeClr val="bg1"/>
                </a:solidFill>
              </a:rPr>
              <a:t>al DSCS </a:t>
            </a:r>
            <a:r>
              <a:rPr lang="en-US" dirty="0">
                <a:solidFill>
                  <a:schemeClr val="bg1"/>
                </a:solidFill>
              </a:rPr>
              <a:t>data normalized to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million electrons </a:t>
            </a:r>
            <a:r>
              <a:rPr lang="en-US" dirty="0" smtClean="0">
                <a:solidFill>
                  <a:schemeClr val="bg1"/>
                </a:solidFill>
              </a:rPr>
              <a:t>per second per 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per count </a:t>
            </a:r>
            <a:r>
              <a:rPr lang="en-US" dirty="0">
                <a:solidFill>
                  <a:schemeClr val="bg1"/>
                </a:solidFill>
              </a:rPr>
              <a:t>compared to the </a:t>
            </a:r>
            <a:r>
              <a:rPr lang="en-US" dirty="0" err="1" smtClean="0">
                <a:solidFill>
                  <a:schemeClr val="bg1"/>
                </a:solidFill>
              </a:rPr>
              <a:t>dscsmini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Nascap-2k</a:t>
            </a:r>
            <a:r>
              <a:rPr lang="en-US" dirty="0">
                <a:solidFill>
                  <a:schemeClr val="bg1"/>
                </a:solidFill>
              </a:rPr>
              <a:t> model predictions (dashed line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9189147"/>
              </p:ext>
            </p:extLst>
          </p:nvPr>
        </p:nvGraphicFramePr>
        <p:xfrm>
          <a:off x="1066800" y="1371600"/>
          <a:ext cx="7162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49017" y="152400"/>
            <a:ext cx="6705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Published data from satellites that measured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charging – DSCS-II B7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3693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ergusDC\Desktop\chgingindex\scathapapers\material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191" y="617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False color </a:t>
            </a:r>
            <a:r>
              <a:rPr lang="en-US" i="1" dirty="0">
                <a:solidFill>
                  <a:schemeClr val="bg1"/>
                </a:solidFill>
              </a:rPr>
              <a:t>Nascap-2k</a:t>
            </a:r>
            <a:r>
              <a:rPr lang="en-US" dirty="0">
                <a:solidFill>
                  <a:schemeClr val="bg1"/>
                </a:solidFill>
              </a:rPr>
              <a:t> surface-materials model of </a:t>
            </a:r>
            <a:r>
              <a:rPr lang="en-US" dirty="0" smtClean="0">
                <a:solidFill>
                  <a:schemeClr val="bg1"/>
                </a:solidFill>
              </a:rPr>
              <a:t>SCATHA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76200"/>
            <a:ext cx="6553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- Spinners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4468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818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504" y="5715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Potentials after 2010 seconds, ATS-6 environment, rotating at 1 rpm.  Inset at lower left shows the bottomside of the Teflon cylindrical antenna cover, from which ions are partially </a:t>
            </a:r>
            <a:r>
              <a:rPr lang="en-US" dirty="0" smtClean="0">
                <a:solidFill>
                  <a:schemeClr val="bg1"/>
                </a:solidFill>
              </a:rPr>
              <a:t>blocked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"/>
            <a:ext cx="6553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- Spinners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635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90231856"/>
              </p:ext>
            </p:extLst>
          </p:nvPr>
        </p:nvGraphicFramePr>
        <p:xfrm>
          <a:off x="1600200" y="1219200"/>
          <a:ext cx="5638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4958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Plot </a:t>
            </a:r>
            <a:r>
              <a:rPr lang="en-US" dirty="0">
                <a:solidFill>
                  <a:schemeClr val="bg1"/>
                </a:solidFill>
              </a:rPr>
              <a:t>of SCATHA gold potential versus total electron </a:t>
            </a:r>
            <a:r>
              <a:rPr lang="en-US" dirty="0" smtClean="0">
                <a:solidFill>
                  <a:schemeClr val="bg1"/>
                </a:solidFill>
              </a:rPr>
              <a:t>flux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apparent threshold at about 1 </a:t>
            </a:r>
            <a:r>
              <a:rPr lang="en-US" dirty="0" err="1">
                <a:solidFill>
                  <a:schemeClr val="bg1"/>
                </a:solidFill>
              </a:rPr>
              <a:t>microAmp</a:t>
            </a:r>
            <a:r>
              <a:rPr lang="en-US" dirty="0">
                <a:solidFill>
                  <a:schemeClr val="bg1"/>
                </a:solidFill>
              </a:rPr>
              <a:t>/m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agrees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FW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Noise </a:t>
            </a:r>
            <a:r>
              <a:rPr lang="en-US" dirty="0">
                <a:solidFill>
                  <a:schemeClr val="bg1"/>
                </a:solidFill>
              </a:rPr>
              <a:t>may be partially due to the spacecraft rotation, which may be as much as a factor of </a:t>
            </a:r>
            <a:r>
              <a:rPr lang="en-US" dirty="0" smtClean="0">
                <a:solidFill>
                  <a:schemeClr val="bg1"/>
                </a:solidFill>
              </a:rPr>
              <a:t>two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Since </a:t>
            </a:r>
            <a:r>
              <a:rPr lang="en-US" dirty="0">
                <a:solidFill>
                  <a:schemeClr val="bg1"/>
                </a:solidFill>
              </a:rPr>
              <a:t>we have assumed the same plasma temperature for all of these data points, agreement with </a:t>
            </a:r>
            <a:r>
              <a:rPr lang="en-US" i="1" dirty="0">
                <a:solidFill>
                  <a:schemeClr val="bg1"/>
                </a:solidFill>
              </a:rPr>
              <a:t>Nascap-2k</a:t>
            </a:r>
            <a:r>
              <a:rPr lang="en-US" dirty="0">
                <a:solidFill>
                  <a:schemeClr val="bg1"/>
                </a:solidFill>
              </a:rPr>
              <a:t> predictions for total flux also applies to fluxes above any </a:t>
            </a:r>
            <a:r>
              <a:rPr lang="en-US" dirty="0" smtClean="0">
                <a:solidFill>
                  <a:schemeClr val="bg1"/>
                </a:solidFill>
              </a:rPr>
              <a:t>Emin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6443"/>
            <a:ext cx="6477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Published data from satellites that measured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charging - SCATHA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1472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56952308"/>
              </p:ext>
            </p:extLst>
          </p:nvPr>
        </p:nvGraphicFramePr>
        <p:xfrm>
          <a:off x="4668078" y="1393484"/>
          <a:ext cx="4343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5334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Potentials for SCATHA model, </a:t>
            </a:r>
            <a:r>
              <a:rPr lang="en-US" b="1" dirty="0">
                <a:solidFill>
                  <a:schemeClr val="bg1"/>
                </a:solidFill>
              </a:rPr>
              <a:t>rotating around axis pointed at Earth</a:t>
            </a:r>
            <a:r>
              <a:rPr lang="en-US" dirty="0">
                <a:solidFill>
                  <a:schemeClr val="bg1"/>
                </a:solidFill>
              </a:rPr>
              <a:t>, for 2010 seconds.  Note thresholds at about 3.9x10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e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"/>
            <a:ext cx="6553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- Spinners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7975417"/>
              </p:ext>
            </p:extLst>
          </p:nvPr>
        </p:nvGraphicFramePr>
        <p:xfrm>
          <a:off x="228600" y="1156252"/>
          <a:ext cx="425704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33169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Potentials of the detailed rotating SCATHA model after 2010 seconds of charging.  Note threshold in frame charging at about 3.9x10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e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607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124200" cy="5523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460" y="1258957"/>
            <a:ext cx="503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charging event on INTELSATs 806 (light lines) and 803 (dark lines) z-sensors on August 4, 2010.  The colored lines indicate local midnight, so the spacecraft charged in the morning sector.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9017" y="152400"/>
            <a:ext cx="6705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algn="ctr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Published data from satellites that measured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charging – INTELSATs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0582698"/>
              </p:ext>
            </p:extLst>
          </p:nvPr>
        </p:nvGraphicFramePr>
        <p:xfrm>
          <a:off x="4601817" y="2667000"/>
          <a:ext cx="3733800" cy="31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581966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Nascap-2k</a:t>
            </a:r>
            <a:r>
              <a:rPr lang="en-US" dirty="0">
                <a:solidFill>
                  <a:schemeClr val="bg1"/>
                </a:solidFill>
              </a:rPr>
              <a:t> calculated differential potentials for the CPA position on the geobird satellite model.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6561038"/>
            <a:ext cx="4401671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6114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19949331"/>
              </p:ext>
            </p:extLst>
          </p:nvPr>
        </p:nvGraphicFramePr>
        <p:xfrm>
          <a:off x="4451404" y="1247552"/>
          <a:ext cx="441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600" y="5539841"/>
            <a:ext cx="461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 of other SPM sensors relative to gold (from </a:t>
            </a:r>
            <a:r>
              <a:rPr lang="en-US" dirty="0" smtClean="0">
                <a:solidFill>
                  <a:schemeClr val="bg1"/>
                </a:solidFill>
              </a:rPr>
              <a:t>Koons et al 1988).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Desirability of On-Board Sensors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599"/>
            <a:ext cx="4724400" cy="3047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903" y="4985843"/>
            <a:ext cx="373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Potential of the SCATHA Gold Surface Potential Monitor on Sept. 22, 1982 with respect to the spacecraft </a:t>
            </a:r>
            <a:r>
              <a:rPr lang="en-US" dirty="0" smtClean="0">
                <a:solidFill>
                  <a:schemeClr val="bg1"/>
                </a:solidFill>
              </a:rPr>
              <a:t>along </a:t>
            </a:r>
            <a:r>
              <a:rPr lang="en-US" dirty="0">
                <a:solidFill>
                  <a:schemeClr val="bg1"/>
                </a:solidFill>
              </a:rPr>
              <a:t>with Pulse Analyzer arc detections.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3804" y="3381152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terms of a </a:t>
            </a:r>
            <a:r>
              <a:rPr lang="en-US" sz="2400" i="1" dirty="0" smtClean="0">
                <a:solidFill>
                  <a:schemeClr val="bg1"/>
                </a:solidFill>
              </a:rPr>
              <a:t>Nascap-2k</a:t>
            </a:r>
            <a:r>
              <a:rPr lang="en-US" sz="2400" dirty="0" smtClean="0">
                <a:solidFill>
                  <a:schemeClr val="bg1"/>
                </a:solidFill>
              </a:rPr>
              <a:t> non-rotating </a:t>
            </a:r>
            <a:r>
              <a:rPr lang="en-US" sz="2400" dirty="0">
                <a:solidFill>
                  <a:schemeClr val="bg1"/>
                </a:solidFill>
              </a:rPr>
              <a:t>SCATHA model in daylight (results not shown), we can make these generalizations: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1. Frame charging </a:t>
            </a:r>
            <a:r>
              <a:rPr lang="en-US" dirty="0" smtClean="0">
                <a:solidFill>
                  <a:schemeClr val="bg1"/>
                </a:solidFill>
              </a:rPr>
              <a:t>(-Abs) in </a:t>
            </a:r>
            <a:r>
              <a:rPr lang="en-US" dirty="0">
                <a:solidFill>
                  <a:schemeClr val="bg1"/>
                </a:solidFill>
              </a:rPr>
              <a:t>the rotating case is only about ¼ that in the non-rotating case.  This is because with rotation, many more surfaces see the sun and can be </a:t>
            </a:r>
            <a:r>
              <a:rPr lang="en-US" dirty="0" smtClean="0">
                <a:solidFill>
                  <a:schemeClr val="bg1"/>
                </a:solidFill>
              </a:rPr>
              <a:t>intermittently </a:t>
            </a:r>
            <a:r>
              <a:rPr lang="en-US" dirty="0">
                <a:solidFill>
                  <a:schemeClr val="bg1"/>
                </a:solidFill>
              </a:rPr>
              <a:t>discharged by photoemission.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2. The differential charging (Max-Min) in the rotating case is ¼ to ½ of what it would be in the absence of rotation.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3.  The differential charging (Abs-Min) in the rotating case is 1/3 to ½ of what it would be in the absence of rotation.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82826"/>
            <a:ext cx="65532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1" defTabSz="893763">
              <a:lnSpc>
                <a:spcPct val="110000"/>
              </a:lnSpc>
              <a:spcBef>
                <a:spcPts val="600"/>
              </a:spcBef>
              <a:tabLst>
                <a:tab pos="53975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influence of spacecraft 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configurations - Spinners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6054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82707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Nascap-2k</a:t>
            </a:r>
            <a:r>
              <a:rPr lang="en-US" dirty="0" smtClean="0">
                <a:solidFill>
                  <a:schemeClr val="bg1"/>
                </a:solidFill>
              </a:rPr>
              <a:t> has been well validated and verified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Object Toolkit </a:t>
            </a:r>
            <a:r>
              <a:rPr lang="en-US" dirty="0" smtClean="0">
                <a:solidFill>
                  <a:schemeClr val="bg1"/>
                </a:solidFill>
              </a:rPr>
              <a:t>is ideal for modeling spacecraft to the right level of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Nascap-2k</a:t>
            </a:r>
            <a:r>
              <a:rPr lang="en-US" dirty="0" smtClean="0">
                <a:solidFill>
                  <a:schemeClr val="bg1"/>
                </a:solidFill>
              </a:rPr>
              <a:t> is freely available to all US citizens and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Nascap-2k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useful in design, testing, and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has tools that enable modeling in the presence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changing plasma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spacecraft rotation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 voltage solar arrays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thruster plumes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Orbital environments it treats: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LEO equatorial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LEO polar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Interplanetary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Depending on the level of accuracy desired, Nascap-2k is the </a:t>
            </a:r>
            <a:r>
              <a:rPr lang="en-US" dirty="0" smtClean="0">
                <a:solidFill>
                  <a:srgbClr val="FFFF00"/>
                </a:solidFill>
              </a:rPr>
              <a:t>fastest and most </a:t>
            </a:r>
            <a:r>
              <a:rPr lang="en-US" dirty="0">
                <a:solidFill>
                  <a:srgbClr val="FFFF00"/>
                </a:solidFill>
              </a:rPr>
              <a:t>accurate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spacecraft charging program in the world, and </a:t>
            </a:r>
            <a:r>
              <a:rPr lang="en-US" dirty="0" smtClean="0">
                <a:solidFill>
                  <a:srgbClr val="FFFF00"/>
                </a:solidFill>
              </a:rPr>
              <a:t>secure because it runs on your own computer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9920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88" y="687075"/>
            <a:ext cx="5121088" cy="3802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206"/>
            <a:r>
              <a:rPr sz="2471" i="1" spc="-4" dirty="0">
                <a:latin typeface="Arial"/>
                <a:cs typeface="Arial"/>
              </a:rPr>
              <a:t>Nascap-2k </a:t>
            </a:r>
            <a:r>
              <a:rPr sz="2471" spc="-4" dirty="0"/>
              <a:t>Core</a:t>
            </a:r>
            <a:r>
              <a:rPr sz="2471" spc="-57" dirty="0"/>
              <a:t> </a:t>
            </a:r>
            <a:r>
              <a:rPr sz="2471" spc="-4" dirty="0"/>
              <a:t>Capabilities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137275"/>
            <a:ext cx="512763" cy="449263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R="50989" algn="ctr">
              <a:spcBef>
                <a:spcPts val="4"/>
              </a:spcBef>
            </a:pPr>
            <a:fld id="{81D60167-4931-47E6-BA6A-407CBD079E47}" type="slidenum">
              <a:rPr dirty="0"/>
              <a:pPr marR="50989" algn="ctr">
                <a:spcBef>
                  <a:spcPts val="4"/>
                </a:spcBef>
              </a:pPr>
              <a:t>3</a:t>
            </a:fld>
            <a:endParaRPr dirty="0"/>
          </a:p>
          <a:p>
            <a:pPr algn="ctr">
              <a:spcBef>
                <a:spcPts val="679"/>
              </a:spcBef>
            </a:pPr>
            <a:r>
              <a:rPr sz="529" dirty="0">
                <a:solidFill>
                  <a:srgbClr val="000000"/>
                </a:solidFill>
              </a:rPr>
              <a:t>SCTC 2010</a:t>
            </a:r>
            <a:r>
              <a:rPr sz="529" spc="-97" dirty="0">
                <a:solidFill>
                  <a:srgbClr val="000000"/>
                </a:solidFill>
              </a:rPr>
              <a:t> </a:t>
            </a:r>
            <a:r>
              <a:rPr sz="529" spc="-4" dirty="0">
                <a:solidFill>
                  <a:srgbClr val="000000"/>
                </a:solidFill>
              </a:rPr>
              <a:t>N2k</a:t>
            </a:r>
            <a:endParaRPr sz="529"/>
          </a:p>
        </p:txBody>
      </p:sp>
      <p:sp>
        <p:nvSpPr>
          <p:cNvPr id="17" name="object 17"/>
          <p:cNvSpPr txBox="1"/>
          <p:nvPr/>
        </p:nvSpPr>
        <p:spPr>
          <a:xfrm>
            <a:off x="256381" y="1371600"/>
            <a:ext cx="3600590" cy="505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Define</a:t>
            </a:r>
            <a:r>
              <a:rPr lang="en-US" sz="1600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spacecraft surface</a:t>
            </a:r>
            <a:r>
              <a:rPr sz="16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geometry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Grid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space surrounding spacecraft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marR="115427" indent="-302575">
              <a:lnSpc>
                <a:spcPct val="80000"/>
              </a:lnSpc>
              <a:spcBef>
                <a:spcPts val="379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spc="-4" dirty="0">
                <a:solidFill>
                  <a:srgbClr val="FFFF00"/>
                </a:solidFill>
                <a:latin typeface="Arial"/>
                <a:cs typeface="Arial"/>
              </a:rPr>
              <a:t>Calculate</a:t>
            </a:r>
            <a:r>
              <a:rPr lang="en-US" sz="1600" spc="-4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600" spc="-4" dirty="0">
                <a:solidFill>
                  <a:srgbClr val="FFFF00"/>
                </a:solidFill>
                <a:latin typeface="Arial"/>
                <a:cs typeface="Arial"/>
              </a:rPr>
              <a:t> environmentally induced  time-dependent </a:t>
            </a:r>
            <a:r>
              <a:rPr sz="1600" dirty="0">
                <a:solidFill>
                  <a:srgbClr val="FFFF00"/>
                </a:solidFill>
                <a:latin typeface="Arial"/>
                <a:cs typeface="Arial"/>
              </a:rPr>
              <a:t>surface</a:t>
            </a:r>
            <a:r>
              <a:rPr sz="1600" spc="-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rgbClr val="FFFF00"/>
                </a:solidFill>
                <a:latin typeface="Arial"/>
                <a:cs typeface="Arial"/>
              </a:rPr>
              <a:t>potentials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Calculate</a:t>
            </a:r>
            <a:r>
              <a:rPr lang="en-US" sz="1600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 external</a:t>
            </a:r>
            <a:r>
              <a:rPr sz="1600" spc="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potentials: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buClr>
                <a:schemeClr val="bg1"/>
              </a:buClr>
              <a:buSzPct val="87500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Analytic space charge (5</a:t>
            </a:r>
            <a:r>
              <a:rPr sz="1600" spc="-5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models)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marR="632606" lvl="1" indent="-252146">
              <a:lnSpc>
                <a:spcPct val="80000"/>
              </a:lnSpc>
              <a:spcBef>
                <a:spcPts val="335"/>
              </a:spcBef>
              <a:buClr>
                <a:schemeClr val="bg1"/>
              </a:buClr>
              <a:buSzPct val="90625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Macroparticle space charge  (4</a:t>
            </a:r>
            <a:r>
              <a:rPr sz="16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models)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lnSpc>
                <a:spcPts val="1906"/>
              </a:lnSpc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Generate</a:t>
            </a:r>
            <a:r>
              <a:rPr lang="en-US" sz="1600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 and track</a:t>
            </a:r>
            <a:r>
              <a:rPr lang="en-US" sz="1600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600" spc="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macroparticles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buClr>
                <a:schemeClr val="bg1"/>
              </a:buClr>
              <a:buSzPct val="90625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Uniform with boundary</a:t>
            </a:r>
            <a:r>
              <a:rPr sz="1600" spc="-4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injection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buClr>
                <a:schemeClr val="bg1"/>
              </a:buClr>
              <a:buSzPct val="90625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Sheath</a:t>
            </a:r>
            <a:r>
              <a:rPr sz="1600" spc="-7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generation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lnSpc>
                <a:spcPts val="1694"/>
              </a:lnSpc>
              <a:buClr>
                <a:schemeClr val="bg1"/>
              </a:buClr>
              <a:buSzPct val="87500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Charge</a:t>
            </a:r>
            <a:r>
              <a:rPr sz="1600" spc="-8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exchange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Post-processing: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marR="73402" lvl="1" indent="-252146">
              <a:lnSpc>
                <a:spcPct val="80000"/>
              </a:lnSpc>
              <a:spcBef>
                <a:spcPts val="344"/>
              </a:spcBef>
              <a:buClr>
                <a:schemeClr val="bg1"/>
              </a:buClr>
              <a:buSzPct val="90625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Time-dependent surface potentials  and</a:t>
            </a:r>
            <a:r>
              <a:rPr sz="1600" spc="-8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currents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marR="35300" lvl="1" indent="-252146">
              <a:lnSpc>
                <a:spcPct val="80000"/>
              </a:lnSpc>
              <a:spcBef>
                <a:spcPts val="339"/>
              </a:spcBef>
              <a:buClr>
                <a:schemeClr val="bg1"/>
              </a:buClr>
              <a:buSzPct val="87500"/>
              <a:buChar char="–"/>
              <a:tabLst>
                <a:tab pos="666225" algn="l"/>
                <a:tab pos="666786" algn="l"/>
              </a:tabLst>
            </a:pP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Time-dependent volume potentials,  currents, and</a:t>
            </a:r>
            <a:r>
              <a:rPr sz="1600" spc="-57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4" dirty="0">
                <a:solidFill>
                  <a:schemeClr val="bg1"/>
                </a:solidFill>
                <a:latin typeface="Arial"/>
                <a:cs typeface="Arial"/>
              </a:rPr>
              <a:t>densities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2400" y="1295400"/>
            <a:ext cx="5021724" cy="4765675"/>
            <a:chOff x="4391136" y="1634490"/>
            <a:chExt cx="4208257" cy="4130264"/>
          </a:xfrm>
        </p:grpSpPr>
        <p:sp>
          <p:nvSpPr>
            <p:cNvPr id="5" name="object 5"/>
            <p:cNvSpPr/>
            <p:nvPr/>
          </p:nvSpPr>
          <p:spPr>
            <a:xfrm>
              <a:off x="6176233" y="1634490"/>
              <a:ext cx="2423160" cy="4968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391136" y="2721013"/>
              <a:ext cx="2324996" cy="274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6176233" y="2131358"/>
              <a:ext cx="2423160" cy="8639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4944483" y="3129802"/>
              <a:ext cx="3635412" cy="729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1136" y="2995331"/>
              <a:ext cx="2324996" cy="8639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6233" y="2995332"/>
              <a:ext cx="2423160" cy="5822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4483" y="3859305"/>
              <a:ext cx="3635412" cy="8639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1136" y="3859305"/>
              <a:ext cx="2324996" cy="7261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4368" y="4342055"/>
              <a:ext cx="1909482" cy="381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4483" y="4723279"/>
              <a:ext cx="3635412" cy="8639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94369" y="4723279"/>
              <a:ext cx="1909481" cy="8639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44483" y="5587253"/>
              <a:ext cx="3635412" cy="1775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694369" y="5587253"/>
              <a:ext cx="1909481" cy="1775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13647" y="6528828"/>
            <a:ext cx="5715000" cy="33669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501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911993"/>
            <a:ext cx="9144000" cy="74320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algn="ctr"/>
            <a:endParaRPr lang="en-US" sz="32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37753" y="2009314"/>
            <a:ext cx="5322125" cy="8481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35119" y="4758636"/>
            <a:ext cx="5424759" cy="789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0" eaLnBrk="0" hangingPunct="0">
              <a:spcBef>
                <a:spcPts val="1200"/>
              </a:spcBef>
              <a:buSzPct val="125000"/>
              <a:buNone/>
              <a:defRPr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245677" y="3371912"/>
            <a:ext cx="5414201" cy="1331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0" eaLnBrk="0" hangingPunct="0">
              <a:spcBef>
                <a:spcPts val="1200"/>
              </a:spcBef>
              <a:buSzPct val="125000"/>
              <a:buNone/>
              <a:defRPr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06" y="1524000"/>
            <a:ext cx="3886200" cy="4564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7395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499" y="672334"/>
            <a:ext cx="2431676" cy="3802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206"/>
            <a:r>
              <a:rPr sz="2471" i="1" spc="-4" dirty="0">
                <a:latin typeface="Arial"/>
                <a:cs typeface="Arial"/>
              </a:rPr>
              <a:t>Object</a:t>
            </a:r>
            <a:r>
              <a:rPr sz="2471" i="1" spc="-66" dirty="0">
                <a:latin typeface="Arial"/>
                <a:cs typeface="Arial"/>
              </a:rPr>
              <a:t> </a:t>
            </a:r>
            <a:r>
              <a:rPr sz="2471" i="1" spc="-4" dirty="0">
                <a:latin typeface="Arial"/>
                <a:cs typeface="Arial"/>
              </a:rPr>
              <a:t>Toolkit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137275"/>
            <a:ext cx="512763" cy="449263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4483" algn="ctr">
              <a:spcBef>
                <a:spcPts val="4"/>
              </a:spcBef>
            </a:pPr>
            <a:fld id="{81D60167-4931-47E6-BA6A-407CBD079E47}" type="slidenum">
              <a:rPr dirty="0"/>
              <a:pPr marL="4483" algn="ctr">
                <a:spcBef>
                  <a:spcPts val="4"/>
                </a:spcBef>
              </a:pPr>
              <a:t>4</a:t>
            </a:fld>
            <a:endParaRPr dirty="0"/>
          </a:p>
          <a:p>
            <a:pPr algn="ctr">
              <a:spcBef>
                <a:spcPts val="679"/>
              </a:spcBef>
            </a:pPr>
            <a:r>
              <a:rPr sz="529" dirty="0">
                <a:solidFill>
                  <a:srgbClr val="000000"/>
                </a:solidFill>
              </a:rPr>
              <a:t>SCTC 2010</a:t>
            </a:r>
            <a:r>
              <a:rPr sz="529" spc="-97" dirty="0">
                <a:solidFill>
                  <a:srgbClr val="000000"/>
                </a:solidFill>
              </a:rPr>
              <a:t> </a:t>
            </a:r>
            <a:r>
              <a:rPr sz="529" spc="-4" dirty="0">
                <a:solidFill>
                  <a:srgbClr val="000000"/>
                </a:solidFill>
              </a:rPr>
              <a:t>N2k</a:t>
            </a:r>
            <a:endParaRPr sz="529"/>
          </a:p>
        </p:txBody>
      </p:sp>
      <p:grpSp>
        <p:nvGrpSpPr>
          <p:cNvPr id="13" name="Group 12"/>
          <p:cNvGrpSpPr/>
          <p:nvPr/>
        </p:nvGrpSpPr>
        <p:grpSpPr>
          <a:xfrm>
            <a:off x="3832412" y="1748119"/>
            <a:ext cx="4745467" cy="3718784"/>
            <a:chOff x="4616196" y="2481833"/>
            <a:chExt cx="4953000" cy="3713989"/>
          </a:xfrm>
        </p:grpSpPr>
        <p:sp>
          <p:nvSpPr>
            <p:cNvPr id="5" name="object 5"/>
            <p:cNvSpPr/>
            <p:nvPr/>
          </p:nvSpPr>
          <p:spPr>
            <a:xfrm>
              <a:off x="4616196" y="2481833"/>
              <a:ext cx="4953000" cy="2871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4616196" y="5353050"/>
              <a:ext cx="4952999" cy="842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0805" y="2060146"/>
            <a:ext cx="3232337" cy="40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635407" indent="-302575"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Build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 spacecraft surface  models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indent="-302575">
              <a:spcBef>
                <a:spcPts val="401"/>
              </a:spcBef>
              <a:buClr>
                <a:schemeClr val="bg1"/>
              </a:buClr>
              <a:buChar char="•"/>
              <a:tabLst>
                <a:tab pos="313221" algn="l"/>
                <a:tab pos="314342" algn="l"/>
              </a:tabLst>
            </a:pPr>
            <a:r>
              <a:rPr lang="en-US" sz="1588" dirty="0">
                <a:solidFill>
                  <a:srgbClr val="FFFF00"/>
                </a:solidFill>
                <a:latin typeface="Arial"/>
                <a:cs typeface="Arial"/>
              </a:rPr>
              <a:t>Uses i</a:t>
            </a:r>
            <a:r>
              <a:rPr sz="1588" dirty="0">
                <a:solidFill>
                  <a:srgbClr val="FFFF00"/>
                </a:solidFill>
                <a:latin typeface="Arial"/>
                <a:cs typeface="Arial"/>
              </a:rPr>
              <a:t>ntrinsic building</a:t>
            </a:r>
            <a:r>
              <a:rPr sz="1588" spc="-57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srgbClr val="FFFF00"/>
                </a:solidFill>
                <a:latin typeface="Arial"/>
                <a:cs typeface="Arial"/>
              </a:rPr>
              <a:t>blocks</a:t>
            </a:r>
          </a:p>
          <a:p>
            <a:pPr marL="313781" marR="481318" indent="-302575">
              <a:spcBef>
                <a:spcPts val="401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Import</a:t>
            </a: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 from finite-element  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preprocessors</a:t>
            </a:r>
          </a:p>
          <a:p>
            <a:pPr marL="313781" indent="-302575">
              <a:spcBef>
                <a:spcPts val="401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rgbClr val="FFFF00"/>
                </a:solidFill>
                <a:latin typeface="Arial"/>
                <a:cs typeface="Arial"/>
              </a:rPr>
              <a:t>Surface</a:t>
            </a:r>
            <a:r>
              <a:rPr sz="1588" spc="-7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rgbClr val="FFFF00"/>
                </a:solidFill>
                <a:latin typeface="Arial"/>
                <a:cs typeface="Arial"/>
              </a:rPr>
              <a:t>attributes</a:t>
            </a:r>
            <a:r>
              <a:rPr lang="en-US" sz="1588" spc="-4" dirty="0">
                <a:solidFill>
                  <a:srgbClr val="FFFF00"/>
                </a:solidFill>
                <a:latin typeface="Arial"/>
                <a:cs typeface="Arial"/>
              </a:rPr>
              <a:t> from database or user-definable</a:t>
            </a:r>
            <a:endParaRPr sz="1588" dirty="0">
              <a:solidFill>
                <a:srgbClr val="FFFF00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366"/>
              </a:spcBef>
              <a:buClr>
                <a:schemeClr val="bg1"/>
              </a:buClr>
              <a:buSzPct val="8823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Material</a:t>
            </a:r>
            <a:r>
              <a:rPr sz="1588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9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318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Conductivity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313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Secondary electron</a:t>
            </a:r>
            <a:r>
              <a:rPr sz="1588" spc="3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emission</a:t>
            </a:r>
            <a:endParaRPr lang="en-US" sz="1588" spc="-4" dirty="0">
              <a:solidFill>
                <a:schemeClr val="bg1"/>
              </a:solidFill>
              <a:latin typeface="Arial"/>
              <a:cs typeface="Arial"/>
            </a:endParaRPr>
          </a:p>
          <a:p>
            <a:pPr marL="969361" lvl="2" indent="-201717">
              <a:spcBef>
                <a:spcPts val="313"/>
              </a:spcBef>
              <a:buClr>
                <a:schemeClr val="bg1"/>
              </a:buClr>
              <a:buChar char="•"/>
              <a:tabLst>
                <a:tab pos="968800" algn="l"/>
                <a:tab pos="969361" algn="l"/>
              </a:tabLst>
            </a:pPr>
            <a:r>
              <a:rPr lang="en-US" sz="1588" spc="-4" dirty="0">
                <a:solidFill>
                  <a:schemeClr val="bg1"/>
                </a:solidFill>
                <a:latin typeface="Arial"/>
                <a:cs typeface="Arial"/>
              </a:rPr>
              <a:t>Thickness, etc.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666786" lvl="1" indent="-252146">
              <a:spcBef>
                <a:spcPts val="353"/>
              </a:spcBef>
              <a:buClr>
                <a:schemeClr val="bg1"/>
              </a:buClr>
              <a:buSzPct val="88235"/>
              <a:buChar char="–"/>
              <a:tabLst>
                <a:tab pos="666225" algn="l"/>
                <a:tab pos="666786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Conductor</a:t>
            </a:r>
            <a:r>
              <a:rPr sz="1588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9" dirty="0">
                <a:solidFill>
                  <a:schemeClr val="bg1"/>
                </a:solidFill>
                <a:latin typeface="Arial"/>
                <a:cs typeface="Arial"/>
              </a:rPr>
              <a:t>number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  <a:p>
            <a:pPr marL="313781" marR="4483" indent="-302575">
              <a:spcBef>
                <a:spcPts val="393"/>
              </a:spcBef>
              <a:buClr>
                <a:schemeClr val="bg1"/>
              </a:buClr>
              <a:buChar char="•"/>
              <a:tabLst>
                <a:tab pos="313221" algn="l"/>
                <a:tab pos="313781" algn="l"/>
              </a:tabLst>
            </a:pP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Customizable to other  applications via an external</a:t>
            </a:r>
            <a:r>
              <a:rPr sz="158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88" spc="-4" dirty="0">
                <a:solidFill>
                  <a:schemeClr val="bg1"/>
                </a:solidFill>
                <a:latin typeface="Arial"/>
                <a:cs typeface="Arial"/>
              </a:rPr>
              <a:t>file</a:t>
            </a:r>
            <a:endParaRPr sz="158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3647" y="6528828"/>
            <a:ext cx="5715000" cy="33669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8606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501" y="588086"/>
            <a:ext cx="4540175" cy="3802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206"/>
            <a:r>
              <a:rPr sz="2471" i="1" spc="-4" dirty="0">
                <a:latin typeface="Arial"/>
                <a:cs typeface="Arial"/>
              </a:rPr>
              <a:t>Object Toolkit</a:t>
            </a:r>
            <a:r>
              <a:rPr sz="2471" i="1" spc="-31" dirty="0">
                <a:latin typeface="Arial"/>
                <a:cs typeface="Arial"/>
              </a:rPr>
              <a:t> </a:t>
            </a:r>
            <a:r>
              <a:rPr sz="2471" spc="-4" dirty="0"/>
              <a:t>Examples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137275"/>
            <a:ext cx="512763" cy="449263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4483" algn="ctr">
              <a:spcBef>
                <a:spcPts val="4"/>
              </a:spcBef>
            </a:pPr>
            <a:fld id="{81D60167-4931-47E6-BA6A-407CBD079E47}" type="slidenum">
              <a:rPr dirty="0"/>
              <a:pPr marL="4483" algn="ctr">
                <a:spcBef>
                  <a:spcPts val="4"/>
                </a:spcBef>
              </a:pPr>
              <a:t>5</a:t>
            </a:fld>
            <a:endParaRPr dirty="0"/>
          </a:p>
          <a:p>
            <a:pPr algn="ctr">
              <a:spcBef>
                <a:spcPts val="679"/>
              </a:spcBef>
            </a:pPr>
            <a:r>
              <a:rPr sz="529" dirty="0">
                <a:solidFill>
                  <a:srgbClr val="000000"/>
                </a:solidFill>
              </a:rPr>
              <a:t>SCTC 2010</a:t>
            </a:r>
            <a:r>
              <a:rPr sz="529" spc="-97" dirty="0">
                <a:solidFill>
                  <a:srgbClr val="000000"/>
                </a:solidFill>
              </a:rPr>
              <a:t> </a:t>
            </a:r>
            <a:r>
              <a:rPr sz="529" spc="-4" dirty="0">
                <a:solidFill>
                  <a:srgbClr val="000000"/>
                </a:solidFill>
              </a:rPr>
              <a:t>N2k</a:t>
            </a:r>
            <a:endParaRPr sz="529"/>
          </a:p>
        </p:txBody>
      </p:sp>
      <p:grpSp>
        <p:nvGrpSpPr>
          <p:cNvPr id="21" name="Group 20"/>
          <p:cNvGrpSpPr/>
          <p:nvPr/>
        </p:nvGrpSpPr>
        <p:grpSpPr>
          <a:xfrm>
            <a:off x="5366048" y="2485688"/>
            <a:ext cx="3031639" cy="3025588"/>
            <a:chOff x="5929121" y="2817113"/>
            <a:chExt cx="3435858" cy="3429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bject 5"/>
            <p:cNvSpPr/>
            <p:nvPr/>
          </p:nvSpPr>
          <p:spPr>
            <a:xfrm>
              <a:off x="5929121" y="2817113"/>
              <a:ext cx="3435858" cy="577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5929121" y="3394709"/>
              <a:ext cx="3435858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9121" y="4373879"/>
              <a:ext cx="3435858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9121" y="5353050"/>
              <a:ext cx="3435858" cy="893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882" y="3155352"/>
            <a:ext cx="4941794" cy="2907927"/>
            <a:chOff x="457200" y="3576065"/>
            <a:chExt cx="5600700" cy="329565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object 7"/>
            <p:cNvSpPr/>
            <p:nvPr/>
          </p:nvSpPr>
          <p:spPr>
            <a:xfrm>
              <a:off x="457200" y="3576065"/>
              <a:ext cx="5600700" cy="797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4373879"/>
              <a:ext cx="5600700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5353050"/>
              <a:ext cx="5600700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6332220"/>
              <a:ext cx="5600700" cy="539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13647" y="6528828"/>
            <a:ext cx="5715000" cy="33669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  <p:sp>
        <p:nvSpPr>
          <p:cNvPr id="6" name="object 6"/>
          <p:cNvSpPr/>
          <p:nvPr/>
        </p:nvSpPr>
        <p:spPr>
          <a:xfrm>
            <a:off x="5470264" y="1766271"/>
            <a:ext cx="1369583" cy="10576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1359161" y="1658806"/>
            <a:ext cx="4036470" cy="1509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1491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294" y="609438"/>
            <a:ext cx="3910853" cy="4182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206" marR="4483">
              <a:lnSpc>
                <a:spcPct val="110000"/>
              </a:lnSpc>
            </a:pPr>
            <a:r>
              <a:rPr sz="2471" i="1" spc="-4" dirty="0">
                <a:latin typeface="Arial"/>
                <a:cs typeface="Arial"/>
              </a:rPr>
              <a:t>Nascap-2k</a:t>
            </a:r>
            <a:r>
              <a:rPr sz="2471" i="1" spc="-62" dirty="0">
                <a:latin typeface="Arial"/>
                <a:cs typeface="Arial"/>
              </a:rPr>
              <a:t> </a:t>
            </a:r>
            <a:r>
              <a:rPr sz="2471" spc="-4" dirty="0"/>
              <a:t>GUI Input</a:t>
            </a:r>
            <a:r>
              <a:rPr sz="2471" spc="-57" dirty="0"/>
              <a:t> </a:t>
            </a:r>
            <a:r>
              <a:rPr sz="2471" spc="-4" dirty="0"/>
              <a:t>tabs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137275"/>
            <a:ext cx="512763" cy="449263"/>
          </a:xfrm>
          <a:prstGeom prst="rect">
            <a:avLst/>
          </a:prstGeom>
        </p:spPr>
        <p:txBody>
          <a:bodyPr vert="horz" wrap="square" lIns="0" tIns="560" rIns="0" bIns="0" rtlCol="0">
            <a:spAutoFit/>
          </a:bodyPr>
          <a:lstStyle/>
          <a:p>
            <a:pPr marL="4483" algn="ctr">
              <a:spcBef>
                <a:spcPts val="4"/>
              </a:spcBef>
            </a:pPr>
            <a:fld id="{81D60167-4931-47E6-BA6A-407CBD079E47}" type="slidenum">
              <a:rPr dirty="0"/>
              <a:pPr marL="4483" algn="ctr">
                <a:spcBef>
                  <a:spcPts val="4"/>
                </a:spcBef>
              </a:pPr>
              <a:t>6</a:t>
            </a:fld>
            <a:endParaRPr dirty="0"/>
          </a:p>
          <a:p>
            <a:pPr algn="ctr">
              <a:spcBef>
                <a:spcPts val="679"/>
              </a:spcBef>
            </a:pPr>
            <a:r>
              <a:rPr sz="529" dirty="0">
                <a:solidFill>
                  <a:srgbClr val="000000"/>
                </a:solidFill>
              </a:rPr>
              <a:t>SCTC 2010</a:t>
            </a:r>
            <a:r>
              <a:rPr sz="529" spc="-97" dirty="0">
                <a:solidFill>
                  <a:srgbClr val="000000"/>
                </a:solidFill>
              </a:rPr>
              <a:t> </a:t>
            </a:r>
            <a:r>
              <a:rPr sz="529" spc="-4" dirty="0">
                <a:solidFill>
                  <a:srgbClr val="000000"/>
                </a:solidFill>
              </a:rPr>
              <a:t>N2k</a:t>
            </a:r>
            <a:endParaRPr sz="529"/>
          </a:p>
        </p:txBody>
      </p:sp>
      <p:grpSp>
        <p:nvGrpSpPr>
          <p:cNvPr id="58" name="Group 57"/>
          <p:cNvGrpSpPr/>
          <p:nvPr/>
        </p:nvGrpSpPr>
        <p:grpSpPr>
          <a:xfrm>
            <a:off x="201706" y="1219877"/>
            <a:ext cx="8807824" cy="4769668"/>
            <a:chOff x="457200" y="1687829"/>
            <a:chExt cx="9091420" cy="4815079"/>
          </a:xfrm>
        </p:grpSpPr>
        <p:sp>
          <p:nvSpPr>
            <p:cNvPr id="6" name="object 6"/>
            <p:cNvSpPr/>
            <p:nvPr/>
          </p:nvSpPr>
          <p:spPr>
            <a:xfrm>
              <a:off x="457200" y="1687829"/>
              <a:ext cx="3274314" cy="727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1636014" y="1821942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h="339089">
                  <a:moveTo>
                    <a:pt x="0" y="0"/>
                  </a:moveTo>
                  <a:lnTo>
                    <a:pt x="0" y="339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631442" y="1817370"/>
              <a:ext cx="2017395" cy="348615"/>
            </a:xfrm>
            <a:custGeom>
              <a:avLst/>
              <a:gdLst/>
              <a:ahLst/>
              <a:cxnLst/>
              <a:rect l="l" t="t" r="r" b="b"/>
              <a:pathLst>
                <a:path w="2017395" h="348614">
                  <a:moveTo>
                    <a:pt x="2017013" y="4571"/>
                  </a:moveTo>
                  <a:lnTo>
                    <a:pt x="2017013" y="0"/>
                  </a:lnTo>
                  <a:lnTo>
                    <a:pt x="0" y="0"/>
                  </a:lnTo>
                  <a:lnTo>
                    <a:pt x="0" y="348233"/>
                  </a:lnTo>
                  <a:lnTo>
                    <a:pt x="4571" y="348223"/>
                  </a:lnTo>
                  <a:lnTo>
                    <a:pt x="4571" y="4572"/>
                  </a:lnTo>
                  <a:lnTo>
                    <a:pt x="2017013" y="4571"/>
                  </a:lnTo>
                  <a:close/>
                </a:path>
                <a:path w="2017395" h="348614">
                  <a:moveTo>
                    <a:pt x="2017013" y="343661"/>
                  </a:moveTo>
                  <a:lnTo>
                    <a:pt x="4571" y="343661"/>
                  </a:lnTo>
                  <a:lnTo>
                    <a:pt x="4571" y="348223"/>
                  </a:lnTo>
                  <a:lnTo>
                    <a:pt x="2017013" y="343661"/>
                  </a:lnTo>
                  <a:close/>
                </a:path>
                <a:path w="2017395" h="348614">
                  <a:moveTo>
                    <a:pt x="2017013" y="343661"/>
                  </a:moveTo>
                  <a:lnTo>
                    <a:pt x="2017013" y="4572"/>
                  </a:lnTo>
                  <a:lnTo>
                    <a:pt x="2012441" y="4572"/>
                  </a:lnTo>
                  <a:lnTo>
                    <a:pt x="2012441" y="343661"/>
                  </a:lnTo>
                  <a:lnTo>
                    <a:pt x="2017013" y="343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1636014" y="1821942"/>
              <a:ext cx="2007870" cy="339090"/>
            </a:xfrm>
            <a:custGeom>
              <a:avLst/>
              <a:gdLst/>
              <a:ahLst/>
              <a:cxnLst/>
              <a:rect l="l" t="t" r="r" b="b"/>
              <a:pathLst>
                <a:path w="2007870" h="339089">
                  <a:moveTo>
                    <a:pt x="0" y="0"/>
                  </a:moveTo>
                  <a:lnTo>
                    <a:pt x="0" y="339090"/>
                  </a:lnTo>
                  <a:lnTo>
                    <a:pt x="2007869" y="339089"/>
                  </a:lnTo>
                  <a:lnTo>
                    <a:pt x="2007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1442" y="1817370"/>
              <a:ext cx="2017395" cy="348615"/>
            </a:xfrm>
            <a:custGeom>
              <a:avLst/>
              <a:gdLst/>
              <a:ahLst/>
              <a:cxnLst/>
              <a:rect l="l" t="t" r="r" b="b"/>
              <a:pathLst>
                <a:path w="2017395" h="348614">
                  <a:moveTo>
                    <a:pt x="2017013" y="348233"/>
                  </a:moveTo>
                  <a:lnTo>
                    <a:pt x="2017013" y="0"/>
                  </a:lnTo>
                  <a:lnTo>
                    <a:pt x="0" y="0"/>
                  </a:lnTo>
                  <a:lnTo>
                    <a:pt x="0" y="348233"/>
                  </a:lnTo>
                  <a:lnTo>
                    <a:pt x="4571" y="348233"/>
                  </a:lnTo>
                  <a:lnTo>
                    <a:pt x="4571" y="9905"/>
                  </a:lnTo>
                  <a:lnTo>
                    <a:pt x="9906" y="4571"/>
                  </a:lnTo>
                  <a:lnTo>
                    <a:pt x="9906" y="9905"/>
                  </a:lnTo>
                  <a:lnTo>
                    <a:pt x="2007108" y="9905"/>
                  </a:lnTo>
                  <a:lnTo>
                    <a:pt x="2007108" y="4571"/>
                  </a:lnTo>
                  <a:lnTo>
                    <a:pt x="2012442" y="9905"/>
                  </a:lnTo>
                  <a:lnTo>
                    <a:pt x="2012442" y="348233"/>
                  </a:lnTo>
                  <a:lnTo>
                    <a:pt x="2017013" y="348233"/>
                  </a:lnTo>
                  <a:close/>
                </a:path>
                <a:path w="2017395" h="348614">
                  <a:moveTo>
                    <a:pt x="9906" y="9905"/>
                  </a:moveTo>
                  <a:lnTo>
                    <a:pt x="9906" y="4571"/>
                  </a:lnTo>
                  <a:lnTo>
                    <a:pt x="4571" y="9905"/>
                  </a:lnTo>
                  <a:lnTo>
                    <a:pt x="9906" y="9905"/>
                  </a:lnTo>
                  <a:close/>
                </a:path>
                <a:path w="2017395" h="348614">
                  <a:moveTo>
                    <a:pt x="9906" y="338327"/>
                  </a:moveTo>
                  <a:lnTo>
                    <a:pt x="9906" y="9905"/>
                  </a:lnTo>
                  <a:lnTo>
                    <a:pt x="4571" y="9905"/>
                  </a:lnTo>
                  <a:lnTo>
                    <a:pt x="4571" y="338327"/>
                  </a:lnTo>
                  <a:lnTo>
                    <a:pt x="9906" y="338327"/>
                  </a:lnTo>
                  <a:close/>
                </a:path>
                <a:path w="2017395" h="348614">
                  <a:moveTo>
                    <a:pt x="2012442" y="338327"/>
                  </a:moveTo>
                  <a:lnTo>
                    <a:pt x="4571" y="338327"/>
                  </a:lnTo>
                  <a:lnTo>
                    <a:pt x="9906" y="343661"/>
                  </a:lnTo>
                  <a:lnTo>
                    <a:pt x="9906" y="348233"/>
                  </a:lnTo>
                  <a:lnTo>
                    <a:pt x="2007108" y="348233"/>
                  </a:lnTo>
                  <a:lnTo>
                    <a:pt x="2007108" y="343661"/>
                  </a:lnTo>
                  <a:lnTo>
                    <a:pt x="2012442" y="338327"/>
                  </a:lnTo>
                  <a:close/>
                </a:path>
                <a:path w="2017395" h="348614">
                  <a:moveTo>
                    <a:pt x="9906" y="348233"/>
                  </a:moveTo>
                  <a:lnTo>
                    <a:pt x="9906" y="343661"/>
                  </a:lnTo>
                  <a:lnTo>
                    <a:pt x="4571" y="338327"/>
                  </a:lnTo>
                  <a:lnTo>
                    <a:pt x="4571" y="348233"/>
                  </a:lnTo>
                  <a:lnTo>
                    <a:pt x="9906" y="348233"/>
                  </a:lnTo>
                  <a:close/>
                </a:path>
                <a:path w="2017395" h="348614">
                  <a:moveTo>
                    <a:pt x="2012442" y="9905"/>
                  </a:moveTo>
                  <a:lnTo>
                    <a:pt x="2007108" y="4571"/>
                  </a:lnTo>
                  <a:lnTo>
                    <a:pt x="2007108" y="9905"/>
                  </a:lnTo>
                  <a:lnTo>
                    <a:pt x="2012442" y="9905"/>
                  </a:lnTo>
                  <a:close/>
                </a:path>
                <a:path w="2017395" h="348614">
                  <a:moveTo>
                    <a:pt x="2012442" y="338327"/>
                  </a:moveTo>
                  <a:lnTo>
                    <a:pt x="2012442" y="9905"/>
                  </a:lnTo>
                  <a:lnTo>
                    <a:pt x="2007108" y="9905"/>
                  </a:lnTo>
                  <a:lnTo>
                    <a:pt x="2007108" y="338327"/>
                  </a:lnTo>
                  <a:lnTo>
                    <a:pt x="2012442" y="338327"/>
                  </a:lnTo>
                  <a:close/>
                </a:path>
                <a:path w="2017395" h="348614">
                  <a:moveTo>
                    <a:pt x="2012442" y="348233"/>
                  </a:moveTo>
                  <a:lnTo>
                    <a:pt x="2012442" y="338327"/>
                  </a:lnTo>
                  <a:lnTo>
                    <a:pt x="2007108" y="343661"/>
                  </a:lnTo>
                  <a:lnTo>
                    <a:pt x="2007108" y="348233"/>
                  </a:lnTo>
                  <a:lnTo>
                    <a:pt x="2012442" y="348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126995" y="1756409"/>
              <a:ext cx="1024890" cy="3290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2118" b="1" spc="-4" dirty="0">
                  <a:latin typeface="Arial Narrow"/>
                  <a:cs typeface="Arial Narrow"/>
                </a:rPr>
                <a:t>Problem</a:t>
              </a:r>
              <a:endParaRPr sz="2118">
                <a:latin typeface="Arial Narrow"/>
                <a:cs typeface="Arial Narrow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2415539"/>
              <a:ext cx="3274314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0488" y="2462022"/>
              <a:ext cx="3291840" cy="932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8470" y="2577845"/>
              <a:ext cx="2597785" cy="348615"/>
            </a:xfrm>
            <a:custGeom>
              <a:avLst/>
              <a:gdLst/>
              <a:ahLst/>
              <a:cxnLst/>
              <a:rect l="l" t="t" r="r" b="b"/>
              <a:pathLst>
                <a:path w="2597785" h="348614">
                  <a:moveTo>
                    <a:pt x="2597658" y="5333"/>
                  </a:moveTo>
                  <a:lnTo>
                    <a:pt x="2597658" y="0"/>
                  </a:lnTo>
                  <a:lnTo>
                    <a:pt x="0" y="0"/>
                  </a:lnTo>
                  <a:lnTo>
                    <a:pt x="0" y="348233"/>
                  </a:lnTo>
                  <a:lnTo>
                    <a:pt x="5334" y="348224"/>
                  </a:lnTo>
                  <a:lnTo>
                    <a:pt x="5334" y="5333"/>
                  </a:lnTo>
                  <a:lnTo>
                    <a:pt x="2597658" y="5333"/>
                  </a:lnTo>
                  <a:close/>
                </a:path>
                <a:path w="2597785" h="348614">
                  <a:moveTo>
                    <a:pt x="2597658" y="343661"/>
                  </a:moveTo>
                  <a:lnTo>
                    <a:pt x="5334" y="343661"/>
                  </a:lnTo>
                  <a:lnTo>
                    <a:pt x="5334" y="348224"/>
                  </a:lnTo>
                  <a:lnTo>
                    <a:pt x="2597658" y="343661"/>
                  </a:lnTo>
                  <a:close/>
                </a:path>
                <a:path w="2597785" h="348614">
                  <a:moveTo>
                    <a:pt x="2597658" y="343661"/>
                  </a:moveTo>
                  <a:lnTo>
                    <a:pt x="2597658" y="5333"/>
                  </a:lnTo>
                  <a:lnTo>
                    <a:pt x="2592323" y="5333"/>
                  </a:lnTo>
                  <a:lnTo>
                    <a:pt x="2592324" y="343661"/>
                  </a:lnTo>
                  <a:lnTo>
                    <a:pt x="2597658" y="343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03804" y="2583179"/>
              <a:ext cx="2586990" cy="338455"/>
            </a:xfrm>
            <a:custGeom>
              <a:avLst/>
              <a:gdLst/>
              <a:ahLst/>
              <a:cxnLst/>
              <a:rect l="l" t="t" r="r" b="b"/>
              <a:pathLst>
                <a:path w="2586990" h="338455">
                  <a:moveTo>
                    <a:pt x="0" y="0"/>
                  </a:moveTo>
                  <a:lnTo>
                    <a:pt x="0" y="338328"/>
                  </a:lnTo>
                  <a:lnTo>
                    <a:pt x="2586990" y="338328"/>
                  </a:lnTo>
                  <a:lnTo>
                    <a:pt x="2586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8470" y="2577845"/>
              <a:ext cx="2597785" cy="348615"/>
            </a:xfrm>
            <a:custGeom>
              <a:avLst/>
              <a:gdLst/>
              <a:ahLst/>
              <a:cxnLst/>
              <a:rect l="l" t="t" r="r" b="b"/>
              <a:pathLst>
                <a:path w="2597785" h="348614">
                  <a:moveTo>
                    <a:pt x="2597658" y="348233"/>
                  </a:moveTo>
                  <a:lnTo>
                    <a:pt x="2597658" y="0"/>
                  </a:lnTo>
                  <a:lnTo>
                    <a:pt x="0" y="0"/>
                  </a:lnTo>
                  <a:lnTo>
                    <a:pt x="0" y="348233"/>
                  </a:lnTo>
                  <a:lnTo>
                    <a:pt x="5334" y="348233"/>
                  </a:lnTo>
                  <a:lnTo>
                    <a:pt x="5334" y="9905"/>
                  </a:lnTo>
                  <a:lnTo>
                    <a:pt x="9906" y="5333"/>
                  </a:lnTo>
                  <a:lnTo>
                    <a:pt x="9906" y="9905"/>
                  </a:lnTo>
                  <a:lnTo>
                    <a:pt x="2587752" y="9905"/>
                  </a:lnTo>
                  <a:lnTo>
                    <a:pt x="2587752" y="5333"/>
                  </a:lnTo>
                  <a:lnTo>
                    <a:pt x="2592324" y="9905"/>
                  </a:lnTo>
                  <a:lnTo>
                    <a:pt x="2592324" y="348233"/>
                  </a:lnTo>
                  <a:lnTo>
                    <a:pt x="2597658" y="348233"/>
                  </a:lnTo>
                  <a:close/>
                </a:path>
                <a:path w="2597785" h="348614">
                  <a:moveTo>
                    <a:pt x="9906" y="9905"/>
                  </a:moveTo>
                  <a:lnTo>
                    <a:pt x="9906" y="5333"/>
                  </a:lnTo>
                  <a:lnTo>
                    <a:pt x="5334" y="9905"/>
                  </a:lnTo>
                  <a:lnTo>
                    <a:pt x="9906" y="9905"/>
                  </a:lnTo>
                  <a:close/>
                </a:path>
                <a:path w="2597785" h="348614">
                  <a:moveTo>
                    <a:pt x="9906" y="339089"/>
                  </a:moveTo>
                  <a:lnTo>
                    <a:pt x="9906" y="9905"/>
                  </a:lnTo>
                  <a:lnTo>
                    <a:pt x="5334" y="9905"/>
                  </a:lnTo>
                  <a:lnTo>
                    <a:pt x="5334" y="339089"/>
                  </a:lnTo>
                  <a:lnTo>
                    <a:pt x="9906" y="339089"/>
                  </a:lnTo>
                  <a:close/>
                </a:path>
                <a:path w="2597785" h="348614">
                  <a:moveTo>
                    <a:pt x="2592324" y="339089"/>
                  </a:moveTo>
                  <a:lnTo>
                    <a:pt x="5334" y="339089"/>
                  </a:lnTo>
                  <a:lnTo>
                    <a:pt x="9906" y="343661"/>
                  </a:lnTo>
                  <a:lnTo>
                    <a:pt x="9906" y="348233"/>
                  </a:lnTo>
                  <a:lnTo>
                    <a:pt x="2587752" y="348233"/>
                  </a:lnTo>
                  <a:lnTo>
                    <a:pt x="2587752" y="343661"/>
                  </a:lnTo>
                  <a:lnTo>
                    <a:pt x="2592324" y="339089"/>
                  </a:lnTo>
                  <a:close/>
                </a:path>
                <a:path w="2597785" h="348614">
                  <a:moveTo>
                    <a:pt x="9906" y="348233"/>
                  </a:moveTo>
                  <a:lnTo>
                    <a:pt x="9906" y="343661"/>
                  </a:lnTo>
                  <a:lnTo>
                    <a:pt x="5334" y="339089"/>
                  </a:lnTo>
                  <a:lnTo>
                    <a:pt x="5334" y="348233"/>
                  </a:lnTo>
                  <a:lnTo>
                    <a:pt x="9906" y="348233"/>
                  </a:lnTo>
                  <a:close/>
                </a:path>
                <a:path w="2597785" h="348614">
                  <a:moveTo>
                    <a:pt x="2592324" y="9905"/>
                  </a:moveTo>
                  <a:lnTo>
                    <a:pt x="2587752" y="5333"/>
                  </a:lnTo>
                  <a:lnTo>
                    <a:pt x="2587752" y="9905"/>
                  </a:lnTo>
                  <a:lnTo>
                    <a:pt x="2592324" y="9905"/>
                  </a:lnTo>
                  <a:close/>
                </a:path>
                <a:path w="2597785" h="348614">
                  <a:moveTo>
                    <a:pt x="2592324" y="339089"/>
                  </a:moveTo>
                  <a:lnTo>
                    <a:pt x="2592324" y="9905"/>
                  </a:lnTo>
                  <a:lnTo>
                    <a:pt x="2587752" y="9905"/>
                  </a:lnTo>
                  <a:lnTo>
                    <a:pt x="2587752" y="339089"/>
                  </a:lnTo>
                  <a:lnTo>
                    <a:pt x="2592324" y="339089"/>
                  </a:lnTo>
                  <a:close/>
                </a:path>
                <a:path w="2597785" h="348614">
                  <a:moveTo>
                    <a:pt x="2592324" y="348233"/>
                  </a:moveTo>
                  <a:lnTo>
                    <a:pt x="2592324" y="339089"/>
                  </a:lnTo>
                  <a:lnTo>
                    <a:pt x="2587752" y="343661"/>
                  </a:lnTo>
                  <a:lnTo>
                    <a:pt x="2587752" y="348233"/>
                  </a:lnTo>
                  <a:lnTo>
                    <a:pt x="2592324" y="348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520694" y="2516885"/>
              <a:ext cx="1551940" cy="3290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2118" b="1" spc="-4" dirty="0">
                  <a:latin typeface="Arial Narrow"/>
                  <a:cs typeface="Arial Narrow"/>
                </a:rPr>
                <a:t>Environment</a:t>
              </a:r>
              <a:endParaRPr sz="2118">
                <a:latin typeface="Arial Narrow"/>
                <a:cs typeface="Arial Narrow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320540" y="3247644"/>
              <a:ext cx="3289553" cy="1470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6879" y="3369564"/>
              <a:ext cx="1988820" cy="25400"/>
            </a:xfrm>
            <a:custGeom>
              <a:avLst/>
              <a:gdLst/>
              <a:ahLst/>
              <a:cxnLst/>
              <a:rect l="l" t="t" r="r" b="b"/>
              <a:pathLst>
                <a:path w="1988820" h="25400">
                  <a:moveTo>
                    <a:pt x="0" y="25146"/>
                  </a:moveTo>
                  <a:lnTo>
                    <a:pt x="1988820" y="25146"/>
                  </a:lnTo>
                  <a:lnTo>
                    <a:pt x="1988820" y="0"/>
                  </a:lnTo>
                  <a:lnTo>
                    <a:pt x="0" y="0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5516879" y="3367278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89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5516879" y="3369564"/>
              <a:ext cx="1988820" cy="25400"/>
            </a:xfrm>
            <a:custGeom>
              <a:avLst/>
              <a:gdLst/>
              <a:ahLst/>
              <a:cxnLst/>
              <a:rect l="l" t="t" r="r" b="b"/>
              <a:pathLst>
                <a:path w="1988820" h="25400">
                  <a:moveTo>
                    <a:pt x="0" y="25146"/>
                  </a:moveTo>
                  <a:lnTo>
                    <a:pt x="1988820" y="25146"/>
                  </a:lnTo>
                  <a:lnTo>
                    <a:pt x="1988820" y="0"/>
                  </a:lnTo>
                  <a:lnTo>
                    <a:pt x="0" y="0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512308" y="3364991"/>
              <a:ext cx="1998980" cy="29845"/>
            </a:xfrm>
            <a:custGeom>
              <a:avLst/>
              <a:gdLst/>
              <a:ahLst/>
              <a:cxnLst/>
              <a:rect l="l" t="t" r="r" b="b"/>
              <a:pathLst>
                <a:path w="1998979" h="29845">
                  <a:moveTo>
                    <a:pt x="1998726" y="29718"/>
                  </a:moveTo>
                  <a:lnTo>
                    <a:pt x="1998726" y="0"/>
                  </a:lnTo>
                  <a:lnTo>
                    <a:pt x="0" y="0"/>
                  </a:lnTo>
                  <a:lnTo>
                    <a:pt x="0" y="29718"/>
                  </a:lnTo>
                  <a:lnTo>
                    <a:pt x="4571" y="29718"/>
                  </a:lnTo>
                  <a:lnTo>
                    <a:pt x="4571" y="9144"/>
                  </a:lnTo>
                  <a:lnTo>
                    <a:pt x="9905" y="4572"/>
                  </a:lnTo>
                  <a:lnTo>
                    <a:pt x="9905" y="9144"/>
                  </a:lnTo>
                  <a:lnTo>
                    <a:pt x="1988819" y="9144"/>
                  </a:lnTo>
                  <a:lnTo>
                    <a:pt x="1988819" y="4572"/>
                  </a:lnTo>
                  <a:lnTo>
                    <a:pt x="1993391" y="9144"/>
                  </a:lnTo>
                  <a:lnTo>
                    <a:pt x="1993391" y="29718"/>
                  </a:lnTo>
                  <a:lnTo>
                    <a:pt x="1998726" y="29718"/>
                  </a:lnTo>
                  <a:close/>
                </a:path>
                <a:path w="1998979" h="29845">
                  <a:moveTo>
                    <a:pt x="9905" y="9144"/>
                  </a:moveTo>
                  <a:lnTo>
                    <a:pt x="9905" y="4572"/>
                  </a:lnTo>
                  <a:lnTo>
                    <a:pt x="4571" y="9144"/>
                  </a:lnTo>
                  <a:lnTo>
                    <a:pt x="9905" y="9144"/>
                  </a:lnTo>
                  <a:close/>
                </a:path>
                <a:path w="1998979" h="29845">
                  <a:moveTo>
                    <a:pt x="9905" y="29718"/>
                  </a:moveTo>
                  <a:lnTo>
                    <a:pt x="9905" y="9144"/>
                  </a:lnTo>
                  <a:lnTo>
                    <a:pt x="4571" y="9144"/>
                  </a:lnTo>
                  <a:lnTo>
                    <a:pt x="4571" y="29718"/>
                  </a:lnTo>
                  <a:lnTo>
                    <a:pt x="9905" y="29718"/>
                  </a:lnTo>
                  <a:close/>
                </a:path>
                <a:path w="1998979" h="29845">
                  <a:moveTo>
                    <a:pt x="1993391" y="9144"/>
                  </a:moveTo>
                  <a:lnTo>
                    <a:pt x="1988819" y="4572"/>
                  </a:lnTo>
                  <a:lnTo>
                    <a:pt x="1988819" y="9144"/>
                  </a:lnTo>
                  <a:lnTo>
                    <a:pt x="1993391" y="9144"/>
                  </a:lnTo>
                  <a:close/>
                </a:path>
                <a:path w="1998979" h="29845">
                  <a:moveTo>
                    <a:pt x="1993391" y="29718"/>
                  </a:moveTo>
                  <a:lnTo>
                    <a:pt x="1993391" y="9144"/>
                  </a:lnTo>
                  <a:lnTo>
                    <a:pt x="1988819" y="9144"/>
                  </a:lnTo>
                  <a:lnTo>
                    <a:pt x="1988819" y="29718"/>
                  </a:lnTo>
                  <a:lnTo>
                    <a:pt x="1993391" y="29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3394709"/>
              <a:ext cx="3274314" cy="7505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0488" y="3394709"/>
              <a:ext cx="3291840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20540" y="3394709"/>
              <a:ext cx="3289553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6879" y="3394709"/>
              <a:ext cx="1988820" cy="478155"/>
            </a:xfrm>
            <a:custGeom>
              <a:avLst/>
              <a:gdLst/>
              <a:ahLst/>
              <a:cxnLst/>
              <a:rect l="l" t="t" r="r" b="b"/>
              <a:pathLst>
                <a:path w="1988820" h="478154">
                  <a:moveTo>
                    <a:pt x="1988820" y="477773"/>
                  </a:moveTo>
                  <a:lnTo>
                    <a:pt x="0" y="0"/>
                  </a:lnTo>
                  <a:lnTo>
                    <a:pt x="0" y="477774"/>
                  </a:lnTo>
                  <a:lnTo>
                    <a:pt x="1988820" y="477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5514340" y="336499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063"/>
                  </a:lnTo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516879" y="3874770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89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7508367" y="3369564"/>
              <a:ext cx="0" cy="502920"/>
            </a:xfrm>
            <a:custGeom>
              <a:avLst/>
              <a:gdLst/>
              <a:ahLst/>
              <a:cxnLst/>
              <a:rect l="l" t="t" r="r" b="b"/>
              <a:pathLst>
                <a:path h="502920">
                  <a:moveTo>
                    <a:pt x="0" y="0"/>
                  </a:moveTo>
                  <a:lnTo>
                    <a:pt x="0" y="502920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6879" y="3393947"/>
              <a:ext cx="1988820" cy="478790"/>
            </a:xfrm>
            <a:custGeom>
              <a:avLst/>
              <a:gdLst/>
              <a:ahLst/>
              <a:cxnLst/>
              <a:rect l="l" t="t" r="r" b="b"/>
              <a:pathLst>
                <a:path w="1988820" h="478789">
                  <a:moveTo>
                    <a:pt x="0" y="0"/>
                  </a:moveTo>
                  <a:lnTo>
                    <a:pt x="0" y="478536"/>
                  </a:lnTo>
                  <a:lnTo>
                    <a:pt x="1988820" y="478536"/>
                  </a:lnTo>
                  <a:lnTo>
                    <a:pt x="19888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2308" y="3394709"/>
              <a:ext cx="1998980" cy="482600"/>
            </a:xfrm>
            <a:custGeom>
              <a:avLst/>
              <a:gdLst/>
              <a:ahLst/>
              <a:cxnLst/>
              <a:rect l="l" t="t" r="r" b="b"/>
              <a:pathLst>
                <a:path w="1998979" h="482600">
                  <a:moveTo>
                    <a:pt x="9905" y="473202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482346"/>
                  </a:lnTo>
                  <a:lnTo>
                    <a:pt x="4571" y="482346"/>
                  </a:lnTo>
                  <a:lnTo>
                    <a:pt x="4571" y="473202"/>
                  </a:lnTo>
                  <a:lnTo>
                    <a:pt x="9905" y="473202"/>
                  </a:lnTo>
                  <a:close/>
                </a:path>
                <a:path w="1998979" h="482600">
                  <a:moveTo>
                    <a:pt x="1993391" y="473202"/>
                  </a:moveTo>
                  <a:lnTo>
                    <a:pt x="4571" y="473202"/>
                  </a:lnTo>
                  <a:lnTo>
                    <a:pt x="9905" y="477774"/>
                  </a:lnTo>
                  <a:lnTo>
                    <a:pt x="9906" y="482346"/>
                  </a:lnTo>
                  <a:lnTo>
                    <a:pt x="1988819" y="482346"/>
                  </a:lnTo>
                  <a:lnTo>
                    <a:pt x="1988819" y="477774"/>
                  </a:lnTo>
                  <a:lnTo>
                    <a:pt x="1993391" y="473202"/>
                  </a:lnTo>
                  <a:close/>
                </a:path>
                <a:path w="1998979" h="482600">
                  <a:moveTo>
                    <a:pt x="9906" y="482346"/>
                  </a:moveTo>
                  <a:lnTo>
                    <a:pt x="9905" y="477774"/>
                  </a:lnTo>
                  <a:lnTo>
                    <a:pt x="4571" y="473202"/>
                  </a:lnTo>
                  <a:lnTo>
                    <a:pt x="4571" y="482346"/>
                  </a:lnTo>
                  <a:lnTo>
                    <a:pt x="9906" y="482346"/>
                  </a:lnTo>
                  <a:close/>
                </a:path>
                <a:path w="1998979" h="482600">
                  <a:moveTo>
                    <a:pt x="1998726" y="482346"/>
                  </a:moveTo>
                  <a:lnTo>
                    <a:pt x="1998726" y="0"/>
                  </a:lnTo>
                  <a:lnTo>
                    <a:pt x="1988819" y="0"/>
                  </a:lnTo>
                  <a:lnTo>
                    <a:pt x="1988819" y="473202"/>
                  </a:lnTo>
                  <a:lnTo>
                    <a:pt x="1993391" y="473202"/>
                  </a:lnTo>
                  <a:lnTo>
                    <a:pt x="1993391" y="482346"/>
                  </a:lnTo>
                  <a:lnTo>
                    <a:pt x="1998726" y="482346"/>
                  </a:lnTo>
                  <a:close/>
                </a:path>
                <a:path w="1998979" h="482600">
                  <a:moveTo>
                    <a:pt x="1993391" y="482346"/>
                  </a:moveTo>
                  <a:lnTo>
                    <a:pt x="1993391" y="473202"/>
                  </a:lnTo>
                  <a:lnTo>
                    <a:pt x="1988819" y="477774"/>
                  </a:lnTo>
                  <a:lnTo>
                    <a:pt x="1988819" y="482346"/>
                  </a:lnTo>
                  <a:lnTo>
                    <a:pt x="1993391" y="482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735065" y="3386835"/>
              <a:ext cx="1551940" cy="4112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3529" marR="4483" indent="-142883">
                <a:lnSpc>
                  <a:spcPct val="75000"/>
                </a:lnSpc>
              </a:pPr>
              <a:r>
                <a:rPr sz="1765" b="1" spc="-4" dirty="0">
                  <a:latin typeface="Arial Narrow"/>
                  <a:cs typeface="Arial Narrow"/>
                </a:rPr>
                <a:t>Charge</a:t>
              </a:r>
              <a:r>
                <a:rPr sz="1765" b="1" spc="-62" dirty="0">
                  <a:latin typeface="Arial Narrow"/>
                  <a:cs typeface="Arial Narrow"/>
                </a:rPr>
                <a:t> </a:t>
              </a:r>
              <a:r>
                <a:rPr sz="1765" b="1" spc="-4" dirty="0">
                  <a:latin typeface="Arial Narrow"/>
                  <a:cs typeface="Arial Narrow"/>
                </a:rPr>
                <a:t>Density  Formulation</a:t>
              </a:r>
              <a:endParaRPr sz="1765">
                <a:latin typeface="Arial Narrow"/>
                <a:cs typeface="Arial Narrow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259067" y="4032503"/>
              <a:ext cx="3289553" cy="3413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7238" y="4163567"/>
              <a:ext cx="2606040" cy="210820"/>
            </a:xfrm>
            <a:custGeom>
              <a:avLst/>
              <a:gdLst/>
              <a:ahLst/>
              <a:cxnLst/>
              <a:rect l="l" t="t" r="r" b="b"/>
              <a:pathLst>
                <a:path w="2606040" h="210820">
                  <a:moveTo>
                    <a:pt x="2606040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4825" y="4158996"/>
              <a:ext cx="0" cy="215265"/>
            </a:xfrm>
            <a:custGeom>
              <a:avLst/>
              <a:gdLst/>
              <a:ahLst/>
              <a:cxnLst/>
              <a:rect l="l" t="t" r="r" b="b"/>
              <a:pathLst>
                <a:path h="215264">
                  <a:moveTo>
                    <a:pt x="0" y="0"/>
                  </a:moveTo>
                  <a:lnTo>
                    <a:pt x="0" y="214883"/>
                  </a:lnTo>
                </a:path>
              </a:pathLst>
            </a:custGeom>
            <a:ln w="3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6730" y="4161282"/>
              <a:ext cx="2612390" cy="0"/>
            </a:xfrm>
            <a:custGeom>
              <a:avLst/>
              <a:gdLst/>
              <a:ahLst/>
              <a:cxnLst/>
              <a:rect l="l" t="t" r="r" b="b"/>
              <a:pathLst>
                <a:path w="2612390">
                  <a:moveTo>
                    <a:pt x="0" y="0"/>
                  </a:moveTo>
                  <a:lnTo>
                    <a:pt x="2612390" y="0"/>
                  </a:lnTo>
                </a:path>
              </a:pathLst>
            </a:custGeom>
            <a:ln w="4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7" name="object 37"/>
            <p:cNvSpPr/>
            <p:nvPr/>
          </p:nvSpPr>
          <p:spPr>
            <a:xfrm>
              <a:off x="9465944" y="4163567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312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7238" y="4163567"/>
              <a:ext cx="2606040" cy="210820"/>
            </a:xfrm>
            <a:custGeom>
              <a:avLst/>
              <a:gdLst/>
              <a:ahLst/>
              <a:cxnLst/>
              <a:rect l="l" t="t" r="r" b="b"/>
              <a:pathLst>
                <a:path w="2606040" h="210820">
                  <a:moveTo>
                    <a:pt x="0" y="0"/>
                  </a:moveTo>
                  <a:lnTo>
                    <a:pt x="0" y="210312"/>
                  </a:lnTo>
                  <a:lnTo>
                    <a:pt x="2606040" y="210312"/>
                  </a:lnTo>
                  <a:lnTo>
                    <a:pt x="2606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9" name="object 39"/>
            <p:cNvSpPr/>
            <p:nvPr/>
          </p:nvSpPr>
          <p:spPr>
            <a:xfrm>
              <a:off x="6852666" y="4158996"/>
              <a:ext cx="2616200" cy="215265"/>
            </a:xfrm>
            <a:custGeom>
              <a:avLst/>
              <a:gdLst/>
              <a:ahLst/>
              <a:cxnLst/>
              <a:rect l="l" t="t" r="r" b="b"/>
              <a:pathLst>
                <a:path w="2616200" h="215264">
                  <a:moveTo>
                    <a:pt x="2615946" y="214883"/>
                  </a:moveTo>
                  <a:lnTo>
                    <a:pt x="2615946" y="0"/>
                  </a:lnTo>
                  <a:lnTo>
                    <a:pt x="0" y="0"/>
                  </a:lnTo>
                  <a:lnTo>
                    <a:pt x="0" y="214883"/>
                  </a:lnTo>
                  <a:lnTo>
                    <a:pt x="4572" y="214883"/>
                  </a:lnTo>
                  <a:lnTo>
                    <a:pt x="4572" y="9143"/>
                  </a:lnTo>
                  <a:lnTo>
                    <a:pt x="9905" y="4571"/>
                  </a:lnTo>
                  <a:lnTo>
                    <a:pt x="9905" y="9143"/>
                  </a:lnTo>
                  <a:lnTo>
                    <a:pt x="2606039" y="9143"/>
                  </a:lnTo>
                  <a:lnTo>
                    <a:pt x="2606039" y="4571"/>
                  </a:lnTo>
                  <a:lnTo>
                    <a:pt x="2610611" y="9143"/>
                  </a:lnTo>
                  <a:lnTo>
                    <a:pt x="2610611" y="214883"/>
                  </a:lnTo>
                  <a:lnTo>
                    <a:pt x="2615946" y="214883"/>
                  </a:lnTo>
                  <a:close/>
                </a:path>
                <a:path w="2616200" h="215264">
                  <a:moveTo>
                    <a:pt x="9905" y="9143"/>
                  </a:moveTo>
                  <a:lnTo>
                    <a:pt x="9905" y="4571"/>
                  </a:lnTo>
                  <a:lnTo>
                    <a:pt x="4572" y="9143"/>
                  </a:lnTo>
                  <a:lnTo>
                    <a:pt x="9905" y="9143"/>
                  </a:lnTo>
                  <a:close/>
                </a:path>
                <a:path w="2616200" h="215264">
                  <a:moveTo>
                    <a:pt x="9905" y="214883"/>
                  </a:moveTo>
                  <a:lnTo>
                    <a:pt x="9905" y="9143"/>
                  </a:lnTo>
                  <a:lnTo>
                    <a:pt x="4572" y="9143"/>
                  </a:lnTo>
                  <a:lnTo>
                    <a:pt x="4572" y="214883"/>
                  </a:lnTo>
                  <a:lnTo>
                    <a:pt x="9905" y="214883"/>
                  </a:lnTo>
                  <a:close/>
                </a:path>
                <a:path w="2616200" h="215264">
                  <a:moveTo>
                    <a:pt x="2610611" y="9143"/>
                  </a:moveTo>
                  <a:lnTo>
                    <a:pt x="2606039" y="4571"/>
                  </a:lnTo>
                  <a:lnTo>
                    <a:pt x="2606039" y="9143"/>
                  </a:lnTo>
                  <a:lnTo>
                    <a:pt x="2610611" y="9143"/>
                  </a:lnTo>
                  <a:close/>
                </a:path>
                <a:path w="2616200" h="215264">
                  <a:moveTo>
                    <a:pt x="2610611" y="214883"/>
                  </a:moveTo>
                  <a:lnTo>
                    <a:pt x="2610611" y="9143"/>
                  </a:lnTo>
                  <a:lnTo>
                    <a:pt x="2606039" y="9143"/>
                  </a:lnTo>
                  <a:lnTo>
                    <a:pt x="2606039" y="214883"/>
                  </a:lnTo>
                  <a:lnTo>
                    <a:pt x="2610611" y="214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7140956" y="4104640"/>
              <a:ext cx="2037714" cy="2741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765" b="1" spc="-4" dirty="0">
                  <a:latin typeface="Arial Narrow"/>
                  <a:cs typeface="Arial Narrow"/>
                </a:rPr>
                <a:t>Particle</a:t>
              </a:r>
              <a:r>
                <a:rPr sz="1765" b="1" spc="-18" dirty="0">
                  <a:latin typeface="Arial Narrow"/>
                  <a:cs typeface="Arial Narrow"/>
                </a:rPr>
                <a:t> </a:t>
              </a:r>
              <a:r>
                <a:rPr sz="1765" b="1" spc="-4" dirty="0">
                  <a:latin typeface="Arial Narrow"/>
                  <a:cs typeface="Arial Narrow"/>
                </a:rPr>
                <a:t>Initialization</a:t>
              </a:r>
              <a:endParaRPr sz="1765">
                <a:latin typeface="Arial Narrow"/>
                <a:cs typeface="Arial Narrow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380488" y="4373879"/>
              <a:ext cx="3291840" cy="5570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4320540" y="4373879"/>
              <a:ext cx="3289553" cy="9791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6259067" y="4373879"/>
              <a:ext cx="3289553" cy="9791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57238" y="4373879"/>
              <a:ext cx="2606040" cy="292735"/>
            </a:xfrm>
            <a:custGeom>
              <a:avLst/>
              <a:gdLst/>
              <a:ahLst/>
              <a:cxnLst/>
              <a:rect l="l" t="t" r="r" b="b"/>
              <a:pathLst>
                <a:path w="2606040" h="292735">
                  <a:moveTo>
                    <a:pt x="2606040" y="292608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2606040" y="292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854825" y="4373879"/>
              <a:ext cx="0" cy="297180"/>
            </a:xfrm>
            <a:custGeom>
              <a:avLst/>
              <a:gdLst/>
              <a:ahLst/>
              <a:cxnLst/>
              <a:rect l="l" t="t" r="r" b="b"/>
              <a:pathLst>
                <a:path h="297179">
                  <a:moveTo>
                    <a:pt x="0" y="0"/>
                  </a:moveTo>
                  <a:lnTo>
                    <a:pt x="0" y="297180"/>
                  </a:lnTo>
                </a:path>
              </a:pathLst>
            </a:custGeom>
            <a:ln w="3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7" name="object 47"/>
            <p:cNvSpPr/>
            <p:nvPr/>
          </p:nvSpPr>
          <p:spPr>
            <a:xfrm>
              <a:off x="6856730" y="4668773"/>
              <a:ext cx="2612390" cy="0"/>
            </a:xfrm>
            <a:custGeom>
              <a:avLst/>
              <a:gdLst/>
              <a:ahLst/>
              <a:cxnLst/>
              <a:rect l="l" t="t" r="r" b="b"/>
              <a:pathLst>
                <a:path w="2612390">
                  <a:moveTo>
                    <a:pt x="0" y="0"/>
                  </a:moveTo>
                  <a:lnTo>
                    <a:pt x="261239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8" name="object 48"/>
            <p:cNvSpPr/>
            <p:nvPr/>
          </p:nvSpPr>
          <p:spPr>
            <a:xfrm>
              <a:off x="9465944" y="4373879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0"/>
                  </a:moveTo>
                  <a:lnTo>
                    <a:pt x="0" y="292608"/>
                  </a:lnTo>
                </a:path>
              </a:pathLst>
            </a:custGeom>
            <a:ln w="5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857238" y="4373117"/>
              <a:ext cx="2606040" cy="293370"/>
            </a:xfrm>
            <a:custGeom>
              <a:avLst/>
              <a:gdLst/>
              <a:ahLst/>
              <a:cxnLst/>
              <a:rect l="l" t="t" r="r" b="b"/>
              <a:pathLst>
                <a:path w="2606040" h="293370">
                  <a:moveTo>
                    <a:pt x="0" y="0"/>
                  </a:moveTo>
                  <a:lnTo>
                    <a:pt x="0" y="293370"/>
                  </a:lnTo>
                  <a:lnTo>
                    <a:pt x="2606040" y="293370"/>
                  </a:lnTo>
                  <a:lnTo>
                    <a:pt x="26060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2666" y="4373879"/>
              <a:ext cx="2616200" cy="297180"/>
            </a:xfrm>
            <a:custGeom>
              <a:avLst/>
              <a:gdLst/>
              <a:ahLst/>
              <a:cxnLst/>
              <a:rect l="l" t="t" r="r" b="b"/>
              <a:pathLst>
                <a:path w="2616200" h="297179">
                  <a:moveTo>
                    <a:pt x="9905" y="288036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297180"/>
                  </a:lnTo>
                  <a:lnTo>
                    <a:pt x="4572" y="297180"/>
                  </a:lnTo>
                  <a:lnTo>
                    <a:pt x="4572" y="288036"/>
                  </a:lnTo>
                  <a:lnTo>
                    <a:pt x="9905" y="288036"/>
                  </a:lnTo>
                  <a:close/>
                </a:path>
                <a:path w="2616200" h="297179">
                  <a:moveTo>
                    <a:pt x="2610611" y="288036"/>
                  </a:moveTo>
                  <a:lnTo>
                    <a:pt x="4572" y="288036"/>
                  </a:lnTo>
                  <a:lnTo>
                    <a:pt x="9905" y="292608"/>
                  </a:lnTo>
                  <a:lnTo>
                    <a:pt x="9905" y="297180"/>
                  </a:lnTo>
                  <a:lnTo>
                    <a:pt x="2606039" y="297180"/>
                  </a:lnTo>
                  <a:lnTo>
                    <a:pt x="2606039" y="292608"/>
                  </a:lnTo>
                  <a:lnTo>
                    <a:pt x="2610611" y="288036"/>
                  </a:lnTo>
                  <a:close/>
                </a:path>
                <a:path w="2616200" h="297179">
                  <a:moveTo>
                    <a:pt x="9905" y="297180"/>
                  </a:moveTo>
                  <a:lnTo>
                    <a:pt x="9905" y="292608"/>
                  </a:lnTo>
                  <a:lnTo>
                    <a:pt x="4572" y="288036"/>
                  </a:lnTo>
                  <a:lnTo>
                    <a:pt x="4572" y="297180"/>
                  </a:lnTo>
                  <a:lnTo>
                    <a:pt x="9905" y="297180"/>
                  </a:lnTo>
                  <a:close/>
                </a:path>
                <a:path w="2616200" h="297179">
                  <a:moveTo>
                    <a:pt x="2615946" y="297180"/>
                  </a:moveTo>
                  <a:lnTo>
                    <a:pt x="2615946" y="0"/>
                  </a:lnTo>
                  <a:lnTo>
                    <a:pt x="2606039" y="0"/>
                  </a:lnTo>
                  <a:lnTo>
                    <a:pt x="2606039" y="288036"/>
                  </a:lnTo>
                  <a:lnTo>
                    <a:pt x="2610611" y="288036"/>
                  </a:lnTo>
                  <a:lnTo>
                    <a:pt x="2610611" y="297180"/>
                  </a:lnTo>
                  <a:lnTo>
                    <a:pt x="2615946" y="297180"/>
                  </a:lnTo>
                  <a:close/>
                </a:path>
                <a:path w="2616200" h="297179">
                  <a:moveTo>
                    <a:pt x="2610611" y="297180"/>
                  </a:moveTo>
                  <a:lnTo>
                    <a:pt x="2610611" y="288036"/>
                  </a:lnTo>
                  <a:lnTo>
                    <a:pt x="2606039" y="292608"/>
                  </a:lnTo>
                  <a:lnTo>
                    <a:pt x="2606039" y="297180"/>
                  </a:lnTo>
                  <a:lnTo>
                    <a:pt x="2610611" y="297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7505954" y="4333240"/>
              <a:ext cx="1308100" cy="2741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765" b="1" spc="-4" dirty="0">
                  <a:latin typeface="Arial Narrow"/>
                  <a:cs typeface="Arial Narrow"/>
                </a:rPr>
                <a:t>and</a:t>
              </a:r>
              <a:r>
                <a:rPr sz="1765" b="1" spc="-79" dirty="0">
                  <a:latin typeface="Arial Narrow"/>
                  <a:cs typeface="Arial Narrow"/>
                </a:rPr>
                <a:t> </a:t>
              </a:r>
              <a:r>
                <a:rPr sz="1765" b="1" spc="-13" dirty="0">
                  <a:latin typeface="Arial Narrow"/>
                  <a:cs typeface="Arial Narrow"/>
                </a:rPr>
                <a:t>Tracking</a:t>
              </a:r>
              <a:endParaRPr sz="1765">
                <a:latin typeface="Arial Narrow"/>
                <a:cs typeface="Arial Narrow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320540" y="5353050"/>
              <a:ext cx="3289553" cy="3627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4" name="object 54"/>
            <p:cNvSpPr/>
            <p:nvPr/>
          </p:nvSpPr>
          <p:spPr>
            <a:xfrm>
              <a:off x="6259067" y="5353050"/>
              <a:ext cx="3289553" cy="11498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613647" y="6528828"/>
            <a:ext cx="5715000" cy="33669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703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VALIDATION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0883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477000" cy="5366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49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GEO Validation vs NASCAP/GEO and SEE Handbook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0136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49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GEO Validation vs MUSCAT and Coulomb-2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1529" y="6562647"/>
            <a:ext cx="5715000" cy="282385"/>
          </a:xfrm>
          <a:prstGeom prst="rect">
            <a:avLst/>
          </a:prstGeom>
          <a:solidFill>
            <a:srgbClr val="003050"/>
          </a:solidFill>
        </p:spPr>
        <p:txBody>
          <a:bodyPr wrap="square" rtlCol="0">
            <a:spAutoFit/>
          </a:bodyPr>
          <a:lstStyle/>
          <a:p>
            <a:r>
              <a:rPr lang="en-US" sz="1235" dirty="0">
                <a:solidFill>
                  <a:schemeClr val="bg1"/>
                </a:solidFill>
              </a:rPr>
              <a:t>Distribution A: Approved for public release; distribution unlimited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0" y="1219200"/>
            <a:ext cx="7345615" cy="4800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38400" y="1981200"/>
            <a:ext cx="457200" cy="2209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FRL 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FRL 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FRL 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FRL 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C455D4AD98E4BA43C5C409D5CCA0B" ma:contentTypeVersion="0" ma:contentTypeDescription="Create a new document." ma:contentTypeScope="" ma:versionID="ac5a0e26a71ed416faa1e59c0659b91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D7BA0-655C-4807-AEBF-59568D759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997F2F-0988-49FF-9204-87022020813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Ferguson 2017 nascap overview</Template>
  <TotalTime>13509</TotalTime>
  <Words>1664</Words>
  <Application>Microsoft Office PowerPoint</Application>
  <PresentationFormat>On-screen Show (4:3)</PresentationFormat>
  <Paragraphs>227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2_AFRL Theme 1</vt:lpstr>
      <vt:lpstr>AFRL Theme 1</vt:lpstr>
      <vt:lpstr>1_AFRL Theme 1</vt:lpstr>
      <vt:lpstr>3_AFRL Theme 1</vt:lpstr>
      <vt:lpstr>Nascap-2k,  A Useful, Validated and Verified Spacecraft Surface Charging Code</vt:lpstr>
      <vt:lpstr>What Is Nascap-2k?</vt:lpstr>
      <vt:lpstr>Nascap-2k Core Capabilities</vt:lpstr>
      <vt:lpstr>Object Toolkit</vt:lpstr>
      <vt:lpstr>Object Toolkit Examples</vt:lpstr>
      <vt:lpstr>Nascap-2k GUI Input tabs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terms of a Nascap-2k non-rotating SCATHA model in daylight (results not shown), we can make these generalizations:  1. Frame charging (-Abs) in the rotating case is only about ¼ that in the non-rotating case.  This is because with rotation, many more surfaces see the sun and can be intermittently discharged by photoemission.  2. The differential charging (Max-Min) in the rotating case is ¼ to ½ of what it would be in the absence of rotation.  3.  The differential charging (Abs-Min) in the rotating case is 1/3 to ½ of what it would be in the absence of rotation. </vt:lpstr>
      <vt:lpstr>PowerPoint Presentation</vt:lpstr>
      <vt:lpstr>Questions?</vt:lpstr>
    </vt:vector>
  </TitlesOfParts>
  <Company>U.S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Ferguson, Dale C Civ USAF AFMC AFRL/RVBXR</dc:creator>
  <cp:lastModifiedBy>FERGUSON, DALE C DR-04 USAF AFMC AFRL/RVBXA</cp:lastModifiedBy>
  <cp:revision>269</cp:revision>
  <dcterms:created xsi:type="dcterms:W3CDTF">2013-11-13T17:46:55Z</dcterms:created>
  <dcterms:modified xsi:type="dcterms:W3CDTF">2017-09-01T16:52:12Z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0x010100FD3C455D4AD98E4BA43C5C409D5CCA0B</vt:lpwstr>
  </property>
</Properties>
</file>